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58" r:id="rId5"/>
    <p:sldId id="260" r:id="rId6"/>
    <p:sldId id="261" r:id="rId7"/>
    <p:sldId id="262" r:id="rId8"/>
    <p:sldId id="263" r:id="rId9"/>
    <p:sldId id="264" r:id="rId10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5" d="100"/>
          <a:sy n="75" d="100"/>
        </p:scale>
        <p:origin x="90" y="2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microsoft.com/office/2015/10/relationships/revisionInfo" Target="revisionInfo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164D15B-4E89-49C6-B0F8-9D3364E8270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0260CC1D-21F9-4B96-82B6-EF9FA3A6869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C2C1A8AD-6FD4-43D2-AF58-D0F1579BA6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03.07.2017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38B72981-BF1F-419D-9C86-15A6BD5CD3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1D7678E4-DDFF-45D1-89CA-A5CDF9E5DB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54074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9B11D7E-7A36-44D3-82DB-48054EDFD7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9515D9D4-7634-4023-9752-0C447D8C168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71EE3167-2B5B-4B8D-95DD-D51A561ECB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03.07.2017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85B4AF4B-3EEA-4588-A346-AA6B19BB68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D8383D09-A923-4224-9294-6DD46C7CC0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26182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FA72AD86-5F40-455A-A687-21E7BEA393F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6F9F1623-F673-4CA6-8D71-D7314AA96BD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19E671C2-31BC-4A65-AB3D-5C757E996E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03.07.2017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8048D1A7-3AD1-4563-87BF-AB15A9BBAA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C7BE4B10-428B-49A7-A091-3A4F0A6AB1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828491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ACF1280-9FF4-4187-881E-7AAA591106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9E89FB24-BD8D-4562-A648-3CB5ABAD59E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8B73AE4C-A0A2-4C89-AAFD-D62E762C0F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03.07.2017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D301D97F-87E7-4D59-BD19-55A6D30006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8B9ACA4-7C48-4BDE-B54A-E11E7FB741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754410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1206DBA-8679-4C18-B489-90CB9A71927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2A468A47-074A-4F57-9BF2-E5BDBF9A67C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CB236C6D-57D3-4CC7-8614-C1B46E641B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03.07.2017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E3A616FD-F2B8-4B8B-A99D-F2DF9C44CF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7FB5AE6-12A7-498E-AF97-5D3246877F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289078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947ACD9-38FF-496A-88F8-0A1D1DB31D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2504B127-F7E3-4CAC-8074-A1FE352C974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FC878CD1-9DC2-4C2E-A3CC-3FD26B8F58C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CCD8F085-7D9C-4223-AF82-19DBC602FE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03.07.2017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C1AD4ABE-D76B-4555-907F-ED66B3F5A9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5950ACF8-1A89-4C2A-9970-381334E69C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954428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1F59458-0C6A-4497-8ACF-C0E04A79CA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967DA681-303A-4270-8787-0F20B866EC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868D60E2-8494-4AB7-925E-00E01650A6E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E2FA02D3-A3F9-4E06-9F8B-9B9A584A0D1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DCB997D8-338D-42E3-A5B4-62307C9B0E5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63C7D70B-5D7C-4265-BBCF-DA4D185996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03.07.2017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0D776A53-319E-45A0-8657-CAA4A8D616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407C307F-6651-4E94-9779-4843E2CF95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206883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E5CA6D0-66F5-4892-ADF3-E9647CB525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82CDD029-4397-476D-9914-2644EA6C3E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03.07.2017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C83F81B2-6988-4B12-8CC2-99C0E86471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44C8A7B7-7963-4E4D-9538-F65DC80329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680950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4D699F21-D31F-4B82-AB83-AE0E5CFC50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03.07.2017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CF784762-4EA2-4585-95D7-FA6091E575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89A9FB92-AF3B-46E9-9AC4-BFC15D2B84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987549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0F0E428-697F-4197-B61F-5CEFD0D7E9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1AA274EA-4CE4-43EC-BCB9-D4832068308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21E8E872-3370-4A8E-8819-023C906D2EB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C0EA2F9E-EA31-4DF6-ACEA-09998CD6AA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03.07.2017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B22BAEE3-A76C-412A-937B-EC6725D2A3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33783628-5E94-4DAF-A6E3-FD816B00CD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091426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D0C5827-A42B-4B2C-8DF6-44FC5B7EB3F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6727D13E-04FC-4E66-B781-8419C751136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D5517EC2-50B5-46F3-94DD-A607F6FF549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69F1C20C-32E4-4364-9C63-30335C30D7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68B95D-DDAE-4498-9DEA-E465DB5D37C6}" type="datetimeFigureOut">
              <a:rPr lang="de-DE" smtClean="0"/>
              <a:t>03.07.2017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CEE88231-45FF-466A-AAB7-01EA981668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96C6DC2C-8102-42D4-801C-89544D02EA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712505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B44AE827-FF7D-4DE0-BF48-12E4F04E68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68F7C179-8F7A-4647-9EAA-16D6B66BB22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FD580DBB-13C4-4BA7-B6F9-1A43735DCE1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68B95D-DDAE-4498-9DEA-E465DB5D37C6}" type="datetimeFigureOut">
              <a:rPr lang="de-DE" smtClean="0"/>
              <a:t>03.07.2017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366A49F4-5223-4A3F-9469-7B45AE2EDF5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E3D9258D-29BC-43F1-92D9-7995CADE4E0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6A0B69-44AE-4E38-AB33-A6E93760C6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854364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59D3CAB-A515-4C9E-927B-0E34A97405F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de-DE" dirty="0"/>
              <a:t>Remote </a:t>
            </a:r>
            <a:r>
              <a:rPr lang="de-DE" dirty="0" err="1"/>
              <a:t>assistance</a:t>
            </a:r>
            <a:r>
              <a:rPr lang="de-DE" dirty="0"/>
              <a:t> </a:t>
            </a:r>
            <a:r>
              <a:rPr lang="de-DE" dirty="0" err="1"/>
              <a:t>and</a:t>
            </a:r>
            <a:r>
              <a:rPr lang="de-DE" dirty="0"/>
              <a:t> </a:t>
            </a:r>
            <a:r>
              <a:rPr lang="de-DE" dirty="0" err="1"/>
              <a:t>colaboration</a:t>
            </a:r>
            <a:r>
              <a:rPr lang="de-DE" dirty="0"/>
              <a:t> </a:t>
            </a:r>
            <a:r>
              <a:rPr lang="de-DE" dirty="0" err="1"/>
              <a:t>with</a:t>
            </a:r>
            <a:r>
              <a:rPr lang="de-DE" dirty="0"/>
              <a:t> 3d Point </a:t>
            </a:r>
            <a:r>
              <a:rPr lang="de-DE" dirty="0" err="1"/>
              <a:t>clouds</a:t>
            </a:r>
            <a:endParaRPr lang="de-DE" dirty="0"/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93547DD9-0CDF-4DD7-9C87-0F39CB13CFC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00299832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CF93D41-B1CE-435E-A5BE-DB4545BB5D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Bisheriger Support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515A89EB-85F4-4A3E-B25F-B2100909041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Telefon / Mail</a:t>
            </a:r>
          </a:p>
          <a:p>
            <a:pPr lvl="1"/>
            <a:r>
              <a:rPr lang="de-DE" dirty="0"/>
              <a:t>Begrenzte Menge an Problemen möglich</a:t>
            </a:r>
          </a:p>
          <a:p>
            <a:pPr lvl="1"/>
            <a:r>
              <a:rPr lang="de-DE" dirty="0"/>
              <a:t>Bilder sind ein Hilfsmittel für den Support</a:t>
            </a:r>
          </a:p>
          <a:p>
            <a:r>
              <a:rPr lang="de-DE" dirty="0"/>
              <a:t>Hausbesuche eines Experten </a:t>
            </a:r>
          </a:p>
          <a:p>
            <a:pPr lvl="1"/>
            <a:r>
              <a:rPr lang="de-DE" dirty="0"/>
              <a:t>Teuer (Anfahrt, etc</a:t>
            </a:r>
            <a:r>
              <a:rPr lang="de-DE" dirty="0" smtClean="0"/>
              <a:t>…)</a:t>
            </a:r>
          </a:p>
          <a:p>
            <a:pPr lvl="1"/>
            <a:r>
              <a:rPr lang="de-DE" dirty="0" smtClean="0"/>
              <a:t>Dauer</a:t>
            </a:r>
            <a:endParaRPr lang="de-DE" dirty="0"/>
          </a:p>
          <a:p>
            <a:pPr lvl="1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5032429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6CB62A4-FD84-484F-A29C-C63CDF9919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Idee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B732F216-9273-47CA-AF4B-0D5B1DC1D82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Scannen des Problems</a:t>
            </a:r>
          </a:p>
          <a:p>
            <a:pPr lvl="1"/>
            <a:r>
              <a:rPr lang="de-DE" dirty="0"/>
              <a:t>Kinect und </a:t>
            </a:r>
            <a:r>
              <a:rPr lang="de-DE" dirty="0" err="1"/>
              <a:t>Lighthouse</a:t>
            </a:r>
            <a:r>
              <a:rPr lang="de-DE" dirty="0"/>
              <a:t> Tracking </a:t>
            </a:r>
            <a:r>
              <a:rPr lang="de-DE" dirty="0" smtClean="0"/>
              <a:t>System (VIVE)</a:t>
            </a:r>
            <a:endParaRPr lang="de-DE" dirty="0"/>
          </a:p>
          <a:p>
            <a:r>
              <a:rPr lang="de-DE" dirty="0"/>
              <a:t>Visualisierung des Problems beim Experten</a:t>
            </a:r>
          </a:p>
          <a:p>
            <a:pPr lvl="1"/>
            <a:r>
              <a:rPr lang="de-DE" dirty="0"/>
              <a:t>VR mit der Unreal Engine</a:t>
            </a:r>
          </a:p>
          <a:p>
            <a:r>
              <a:rPr lang="de-DE" dirty="0"/>
              <a:t>Assistenz beim beheben des Problems</a:t>
            </a:r>
          </a:p>
          <a:p>
            <a:pPr lvl="1"/>
            <a:r>
              <a:rPr lang="de-DE" dirty="0"/>
              <a:t>Zeigegesten etc. die beim Kunden Visualisiert werden.</a:t>
            </a:r>
          </a:p>
          <a:p>
            <a:pPr lvl="1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61928845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4D9C216-6D54-4028-88CC-555DC55964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Scannen des Problems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3EDADDE9-107E-481B-AE77-2A0A924399F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Aufnehmen einer Punktwolke mit der Kinect</a:t>
            </a:r>
          </a:p>
          <a:p>
            <a:r>
              <a:rPr lang="de-DE" dirty="0"/>
              <a:t>Tracken der Kinect mit dem </a:t>
            </a:r>
            <a:r>
              <a:rPr lang="de-DE" dirty="0" err="1"/>
              <a:t>Lighthouse</a:t>
            </a:r>
            <a:r>
              <a:rPr lang="de-DE" dirty="0"/>
              <a:t> Tracking </a:t>
            </a:r>
            <a:r>
              <a:rPr lang="de-DE" dirty="0" smtClean="0"/>
              <a:t>System</a:t>
            </a:r>
            <a:endParaRPr lang="de-DE" dirty="0"/>
          </a:p>
          <a:p>
            <a:pPr lvl="1"/>
            <a:r>
              <a:rPr lang="de-DE" dirty="0"/>
              <a:t>Bessere Rekonstruktion der Punktwolke</a:t>
            </a:r>
          </a:p>
          <a:p>
            <a:pPr lvl="1"/>
            <a:r>
              <a:rPr lang="de-DE" dirty="0"/>
              <a:t>Keine Feature Erkennung etc</a:t>
            </a:r>
            <a:r>
              <a:rPr lang="de-DE" dirty="0" smtClean="0"/>
              <a:t>..</a:t>
            </a:r>
          </a:p>
          <a:p>
            <a:r>
              <a:rPr lang="de-DE" dirty="0" smtClean="0"/>
              <a:t>Speichern und übertragen als 3D </a:t>
            </a:r>
            <a:r>
              <a:rPr lang="de-DE" dirty="0" err="1" smtClean="0"/>
              <a:t>Tiles</a:t>
            </a:r>
            <a:endParaRPr lang="de-DE" dirty="0" smtClean="0"/>
          </a:p>
          <a:p>
            <a:pPr lvl="1"/>
            <a:r>
              <a:rPr lang="de-DE" dirty="0" smtClean="0"/>
              <a:t>Streaming Format für </a:t>
            </a:r>
            <a:r>
              <a:rPr lang="de-DE" dirty="0" err="1" smtClean="0"/>
              <a:t>geospatial</a:t>
            </a:r>
            <a:r>
              <a:rPr lang="de-DE" dirty="0" smtClean="0"/>
              <a:t> </a:t>
            </a:r>
            <a:r>
              <a:rPr lang="de-DE" dirty="0" smtClean="0"/>
              <a:t>Daten (LOD…)</a:t>
            </a:r>
          </a:p>
          <a:p>
            <a:pPr lvl="1"/>
            <a:r>
              <a:rPr lang="de-DE" dirty="0" smtClean="0"/>
              <a:t>Visualisierung in anderen Umgebungen </a:t>
            </a:r>
            <a:r>
              <a:rPr lang="de-DE" dirty="0" smtClean="0"/>
              <a:t>möglich</a:t>
            </a:r>
            <a:endParaRPr lang="de-DE" dirty="0" smtClean="0"/>
          </a:p>
          <a:p>
            <a:pPr lvl="1"/>
            <a:endParaRPr lang="de-DE" dirty="0" smtClean="0"/>
          </a:p>
          <a:p>
            <a:pPr lvl="1"/>
            <a:endParaRPr lang="de-DE" dirty="0"/>
          </a:p>
          <a:p>
            <a:pPr marL="0" indent="0">
              <a:buNone/>
            </a:pPr>
            <a:endParaRPr lang="de-DE" dirty="0"/>
          </a:p>
          <a:p>
            <a:endParaRPr lang="de-DE" dirty="0"/>
          </a:p>
          <a:p>
            <a:pPr lvl="1"/>
            <a:endParaRPr lang="de-DE" dirty="0"/>
          </a:p>
        </p:txBody>
      </p:sp>
      <p:pic>
        <p:nvPicPr>
          <p:cNvPr id="4" name="Grafik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696200" y="2932088"/>
            <a:ext cx="3657600" cy="32448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3538274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0FE830D-B6D4-4296-BD37-1D832742A5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Visualisierung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96E5B736-3DF6-4CE7-AA39-FC34244B0BD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smtClean="0"/>
              <a:t>Unreal Engine</a:t>
            </a:r>
          </a:p>
          <a:p>
            <a:pPr lvl="1"/>
            <a:r>
              <a:rPr lang="de-DE" dirty="0" smtClean="0"/>
              <a:t>Support für VR Systeme</a:t>
            </a:r>
          </a:p>
          <a:p>
            <a:pPr lvl="1"/>
            <a:r>
              <a:rPr lang="de-DE" dirty="0" smtClean="0"/>
              <a:t>Gaming Engine ausgelegt für hohe Performance</a:t>
            </a:r>
          </a:p>
          <a:p>
            <a:r>
              <a:rPr lang="de-DE" dirty="0" smtClean="0"/>
              <a:t>Implementation des 3D Teils Standards</a:t>
            </a:r>
          </a:p>
          <a:p>
            <a:r>
              <a:rPr lang="de-DE" dirty="0" smtClean="0"/>
              <a:t>Visualisierung de Punktwolke</a:t>
            </a:r>
          </a:p>
        </p:txBody>
      </p:sp>
    </p:spTree>
    <p:extLst>
      <p:ext uri="{BB962C8B-B14F-4D97-AF65-F5344CB8AC3E}">
        <p14:creationId xmlns:p14="http://schemas.microsoft.com/office/powerpoint/2010/main" val="324499680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Assistenz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smtClean="0"/>
              <a:t>Experte gibt Hilfestellungen in VR</a:t>
            </a:r>
          </a:p>
          <a:p>
            <a:pPr lvl="1"/>
            <a:r>
              <a:rPr lang="de-DE" dirty="0" smtClean="0"/>
              <a:t>Zeigegesten</a:t>
            </a:r>
          </a:p>
          <a:p>
            <a:pPr lvl="1"/>
            <a:r>
              <a:rPr lang="de-DE" dirty="0" smtClean="0"/>
              <a:t>Einzeichnungen / Objekte platzieren</a:t>
            </a:r>
          </a:p>
          <a:p>
            <a:pPr lvl="1"/>
            <a:r>
              <a:rPr lang="de-DE" dirty="0" smtClean="0"/>
              <a:t>…</a:t>
            </a:r>
          </a:p>
          <a:p>
            <a:r>
              <a:rPr lang="de-DE" dirty="0" smtClean="0"/>
              <a:t>Visualisierung der Anweisungen in VR</a:t>
            </a:r>
          </a:p>
          <a:p>
            <a:pPr lvl="1"/>
            <a:r>
              <a:rPr lang="de-DE" dirty="0" smtClean="0"/>
              <a:t>Rendern der Punktwolke und </a:t>
            </a:r>
            <a:r>
              <a:rPr lang="de-DE" dirty="0" smtClean="0"/>
              <a:t>den Anweisungen </a:t>
            </a:r>
            <a:r>
              <a:rPr lang="de-DE" dirty="0" smtClean="0"/>
              <a:t>des Experten</a:t>
            </a:r>
          </a:p>
          <a:p>
            <a:pPr lvl="1"/>
            <a:endParaRPr lang="de-DE" dirty="0" smtClean="0"/>
          </a:p>
        </p:txBody>
      </p:sp>
    </p:spTree>
    <p:extLst>
      <p:ext uri="{BB962C8B-B14F-4D97-AF65-F5344CB8AC3E}">
        <p14:creationId xmlns:p14="http://schemas.microsoft.com/office/powerpoint/2010/main" val="129776365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Vorteile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smtClean="0"/>
              <a:t>Zuschaltung eines </a:t>
            </a:r>
            <a:r>
              <a:rPr lang="de-DE" dirty="0" smtClean="0"/>
              <a:t>Experten</a:t>
            </a:r>
          </a:p>
          <a:p>
            <a:pPr lvl="1"/>
            <a:r>
              <a:rPr lang="de-DE" dirty="0" smtClean="0"/>
              <a:t>Kaum Wartezeit</a:t>
            </a:r>
          </a:p>
          <a:p>
            <a:pPr lvl="1"/>
            <a:r>
              <a:rPr lang="de-DE" dirty="0" smtClean="0"/>
              <a:t>Günstiger </a:t>
            </a:r>
            <a:endParaRPr lang="de-DE" dirty="0" smtClean="0"/>
          </a:p>
          <a:p>
            <a:r>
              <a:rPr lang="de-DE" dirty="0"/>
              <a:t>Genauere </a:t>
            </a:r>
            <a:r>
              <a:rPr lang="de-DE" dirty="0" smtClean="0"/>
              <a:t>Analyse des Experten möglich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20085226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Ausblick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smtClean="0"/>
              <a:t>Implementieren</a:t>
            </a:r>
          </a:p>
          <a:p>
            <a:pPr lvl="1"/>
            <a:r>
              <a:rPr lang="de-DE" dirty="0" smtClean="0"/>
              <a:t>Punkwolken Scan</a:t>
            </a:r>
          </a:p>
          <a:p>
            <a:pPr lvl="1"/>
            <a:r>
              <a:rPr lang="de-DE" dirty="0" smtClean="0"/>
              <a:t>Visualisierung und Assistenz in VR</a:t>
            </a:r>
            <a:endParaRPr lang="de-DE" dirty="0" smtClean="0"/>
          </a:p>
          <a:p>
            <a:r>
              <a:rPr lang="de-DE" dirty="0" smtClean="0"/>
              <a:t>Benutzerstudie</a:t>
            </a:r>
            <a:endParaRPr lang="de-DE" dirty="0" smtClean="0"/>
          </a:p>
          <a:p>
            <a:pPr lvl="1"/>
            <a:r>
              <a:rPr lang="de-DE" dirty="0" smtClean="0"/>
              <a:t>Scenario mit Assistenz</a:t>
            </a:r>
          </a:p>
          <a:p>
            <a:pPr lvl="1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26831550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Fazit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smtClean="0"/>
              <a:t>Problem</a:t>
            </a:r>
          </a:p>
          <a:p>
            <a:pPr lvl="1"/>
            <a:r>
              <a:rPr lang="de-DE" dirty="0" smtClean="0"/>
              <a:t>Anreisen von Experten ist Teuer und Zeitaufwändig</a:t>
            </a:r>
            <a:endParaRPr lang="de-DE" dirty="0" smtClean="0"/>
          </a:p>
          <a:p>
            <a:r>
              <a:rPr lang="de-DE" dirty="0" smtClean="0"/>
              <a:t>Idee</a:t>
            </a:r>
          </a:p>
          <a:p>
            <a:pPr lvl="1"/>
            <a:r>
              <a:rPr lang="de-DE" dirty="0" smtClean="0"/>
              <a:t>P</a:t>
            </a:r>
            <a:r>
              <a:rPr lang="de-DE" dirty="0" smtClean="0"/>
              <a:t>unkwolke des Objekts </a:t>
            </a:r>
          </a:p>
          <a:p>
            <a:pPr lvl="1"/>
            <a:r>
              <a:rPr lang="de-DE" dirty="0" smtClean="0"/>
              <a:t>Assistenz in virtueller Umgebung</a:t>
            </a:r>
          </a:p>
          <a:p>
            <a:pPr lvl="1"/>
            <a:endParaRPr lang="de-DE" dirty="0" smtClean="0"/>
          </a:p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8044259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204</Words>
  <Application>Microsoft Office PowerPoint</Application>
  <PresentationFormat>Breitbild</PresentationFormat>
  <Paragraphs>56</Paragraphs>
  <Slides>9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9</vt:i4>
      </vt:variant>
    </vt:vector>
  </HeadingPairs>
  <TitlesOfParts>
    <vt:vector size="13" baseType="lpstr">
      <vt:lpstr>Arial</vt:lpstr>
      <vt:lpstr>Calibri</vt:lpstr>
      <vt:lpstr>Calibri Light</vt:lpstr>
      <vt:lpstr>Office</vt:lpstr>
      <vt:lpstr>Remote assistance and colaboration with 3d Point clouds</vt:lpstr>
      <vt:lpstr>Bisheriger Support</vt:lpstr>
      <vt:lpstr>Idee</vt:lpstr>
      <vt:lpstr>Scannen des Problems</vt:lpstr>
      <vt:lpstr>Visualisierung</vt:lpstr>
      <vt:lpstr>Assistenz</vt:lpstr>
      <vt:lpstr>Vorteile</vt:lpstr>
      <vt:lpstr>Ausblick</vt:lpstr>
      <vt:lpstr>Fazit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Kai Westerkamp</dc:creator>
  <cp:lastModifiedBy>Westerkamp, Kai</cp:lastModifiedBy>
  <cp:revision>26</cp:revision>
  <dcterms:created xsi:type="dcterms:W3CDTF">2017-06-25T14:03:48Z</dcterms:created>
  <dcterms:modified xsi:type="dcterms:W3CDTF">2017-07-03T15:20:53Z</dcterms:modified>
</cp:coreProperties>
</file>

<file path=docProps/thumbnail.jpeg>
</file>