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1" r:id="rId9"/>
    <p:sldId id="263" r:id="rId10"/>
    <p:sldId id="262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20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223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553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429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28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233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339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84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86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12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4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7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B3745-174D-4E6F-8254-58544F0DC84F}" type="datetimeFigureOut">
              <a:rPr lang="de-DE" smtClean="0"/>
              <a:t>23.10.2014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FD901-4C6C-43B8-A6FA-3397401083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82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NsifCreatorLib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Based</a:t>
            </a:r>
            <a:r>
              <a:rPr lang="de-DE" dirty="0" smtClean="0"/>
              <a:t> on STANAG 4545 Edition 1,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1871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Code-Beispiel </a:t>
            </a:r>
            <a:r>
              <a:rPr lang="de-DE" dirty="0" err="1" smtClean="0"/>
              <a:t>NsifFile</a:t>
            </a:r>
            <a:r>
              <a:rPr lang="de-DE" dirty="0" smtClean="0"/>
              <a:t>: mit TRE BLOCKA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766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String </a:t>
            </a:r>
            <a:r>
              <a:rPr lang="de-DE" sz="1000" dirty="0" err="1" smtClean="0"/>
              <a:t>fileTitle</a:t>
            </a:r>
            <a:r>
              <a:rPr lang="de-DE" sz="1000" dirty="0" smtClean="0"/>
              <a:t>, </a:t>
            </a:r>
            <a:r>
              <a:rPr lang="de-DE" sz="1000" dirty="0" err="1" smtClean="0"/>
              <a:t>classification</a:t>
            </a:r>
            <a:r>
              <a:rPr lang="de-DE" sz="1000" dirty="0" smtClean="0"/>
              <a:t>, </a:t>
            </a:r>
            <a:r>
              <a:rPr lang="de-DE" sz="1000" dirty="0" err="1" smtClean="0"/>
              <a:t>classSystem</a:t>
            </a:r>
            <a:r>
              <a:rPr lang="de-DE" sz="1000" dirty="0" smtClean="0"/>
              <a:t>, </a:t>
            </a:r>
            <a:r>
              <a:rPr lang="de-DE" sz="1000" dirty="0" err="1" smtClean="0"/>
              <a:t>ostatid</a:t>
            </a:r>
            <a:r>
              <a:rPr lang="de-DE" sz="1000" dirty="0" smtClean="0"/>
              <a:t>, </a:t>
            </a:r>
            <a:r>
              <a:rPr lang="de-DE" sz="1000" dirty="0" err="1" smtClean="0"/>
              <a:t>imgSource</a:t>
            </a:r>
            <a:r>
              <a:rPr lang="de-DE" sz="1000" dirty="0" smtClean="0"/>
              <a:t>, </a:t>
            </a:r>
            <a:r>
              <a:rPr lang="de-DE" sz="1000" dirty="0" err="1" smtClean="0"/>
              <a:t>compressedImageFormat</a:t>
            </a:r>
            <a:r>
              <a:rPr lang="de-DE" sz="1000" dirty="0" smtClean="0"/>
              <a:t>;</a:t>
            </a:r>
            <a:endParaRPr lang="de-DE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/>
              <a:t>b</a:t>
            </a:r>
            <a:r>
              <a:rPr lang="de-DE" sz="1000" dirty="0" err="1" smtClean="0"/>
              <a:t>oolean</a:t>
            </a:r>
            <a:r>
              <a:rPr lang="de-DE" sz="1000" dirty="0" smtClean="0"/>
              <a:t> </a:t>
            </a:r>
            <a:r>
              <a:rPr lang="de-DE" sz="1000" dirty="0" err="1" smtClean="0"/>
              <a:t>blockMode</a:t>
            </a:r>
            <a:r>
              <a:rPr lang="de-DE" sz="1000" dirty="0" smtClean="0"/>
              <a:t>, </a:t>
            </a:r>
            <a:r>
              <a:rPr lang="de-DE" sz="1000" dirty="0" err="1" smtClean="0"/>
              <a:t>compress</a:t>
            </a:r>
            <a:r>
              <a:rPr lang="de-DE" sz="1000" dirty="0" smtClean="0"/>
              <a:t>;</a:t>
            </a:r>
            <a:endParaRPr lang="de-DE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java.util.Date</a:t>
            </a:r>
            <a:r>
              <a:rPr lang="de-DE" sz="1000" dirty="0" smtClean="0"/>
              <a:t> </a:t>
            </a:r>
            <a:r>
              <a:rPr lang="de-DE" sz="1000" dirty="0" err="1" smtClean="0"/>
              <a:t>date</a:t>
            </a:r>
            <a:r>
              <a:rPr lang="de-DE" sz="10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java.awt.image.BufferedImage</a:t>
            </a:r>
            <a:r>
              <a:rPr lang="de-DE" sz="1000" dirty="0" smtClean="0"/>
              <a:t> </a:t>
            </a:r>
            <a:r>
              <a:rPr lang="de-DE" sz="1000" dirty="0" err="1" smtClean="0"/>
              <a:t>bufferedImage</a:t>
            </a:r>
            <a:r>
              <a:rPr lang="de-DE" sz="10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de.fraunhofer.iosb.nsif</a:t>
            </a:r>
            <a:r>
              <a:rPr lang="de-DE" sz="1000" dirty="0" smtClean="0"/>
              <a:t>. </a:t>
            </a:r>
            <a:r>
              <a:rPr lang="de-DE" sz="1000" dirty="0" err="1" smtClean="0"/>
              <a:t>LatLongPoint</a:t>
            </a:r>
            <a:r>
              <a:rPr lang="de-DE" sz="1000" dirty="0" smtClean="0"/>
              <a:t>  </a:t>
            </a:r>
            <a:r>
              <a:rPr lang="de-DE" sz="1000" dirty="0" err="1" smtClean="0"/>
              <a:t>corners</a:t>
            </a:r>
            <a:r>
              <a:rPr lang="de-DE" sz="1000" dirty="0" smtClean="0"/>
              <a:t>[]; </a:t>
            </a:r>
            <a:r>
              <a:rPr lang="de-DE" sz="1000" dirty="0" smtClean="0"/>
              <a:t>// </a:t>
            </a:r>
            <a:r>
              <a:rPr lang="en-US" sz="1000" dirty="0" smtClean="0"/>
              <a:t>The corners start with the upper left, the order is clockwise</a:t>
            </a:r>
            <a:endParaRPr lang="de-DE" sz="1000" dirty="0" smtClean="0"/>
          </a:p>
          <a:p>
            <a:pPr marL="0" indent="0">
              <a:spcBef>
                <a:spcPts val="0"/>
              </a:spcBef>
              <a:buNone/>
            </a:pPr>
            <a:endParaRPr lang="de-DE" sz="1000" dirty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nsifFile</a:t>
            </a:r>
            <a:r>
              <a:rPr lang="de-DE" sz="1000" dirty="0" smtClean="0"/>
              <a:t> = </a:t>
            </a:r>
            <a:r>
              <a:rPr lang="de-DE" sz="1000" dirty="0" err="1" smtClean="0"/>
              <a:t>new</a:t>
            </a:r>
            <a:r>
              <a:rPr lang="de-DE" sz="1000" dirty="0" smtClean="0"/>
              <a:t> </a:t>
            </a:r>
            <a:r>
              <a:rPr lang="de-DE" sz="1000" dirty="0" err="1" smtClean="0"/>
              <a:t>NsifFile</a:t>
            </a:r>
            <a:r>
              <a:rPr lang="de-DE" sz="1000" dirty="0" smtClean="0"/>
              <a:t>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nsifFileHeader</a:t>
            </a:r>
            <a:r>
              <a:rPr lang="de-DE" sz="1000" dirty="0" smtClean="0"/>
              <a:t> = </a:t>
            </a:r>
            <a:r>
              <a:rPr lang="de-DE" sz="1000" dirty="0" err="1" smtClean="0"/>
              <a:t>nsifFile.getHeader</a:t>
            </a:r>
            <a:r>
              <a:rPr lang="de-DE" sz="1000" dirty="0" smtClean="0"/>
              <a:t>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nsifFileHeader.fillInValue</a:t>
            </a:r>
            <a:r>
              <a:rPr lang="de-DE" sz="1000" dirty="0" smtClean="0"/>
              <a:t>(</a:t>
            </a:r>
            <a:r>
              <a:rPr lang="de-DE" sz="1000" dirty="0" err="1" smtClean="0"/>
              <a:t>NsifFileHdrEnum.OSTAID</a:t>
            </a:r>
            <a:r>
              <a:rPr lang="de-DE" sz="1000" dirty="0" smtClean="0"/>
              <a:t>, </a:t>
            </a:r>
            <a:r>
              <a:rPr lang="de-DE" sz="1000" dirty="0" err="1" smtClean="0"/>
              <a:t>ostatid</a:t>
            </a:r>
            <a:r>
              <a:rPr lang="de-DE" sz="1000" dirty="0" smtClean="0"/>
              <a:t>);</a:t>
            </a:r>
            <a:endParaRPr lang="de-DE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nsifFileHeader.fillInValue</a:t>
            </a:r>
            <a:r>
              <a:rPr lang="de-DE" sz="1000" dirty="0" smtClean="0"/>
              <a:t>(</a:t>
            </a:r>
            <a:r>
              <a:rPr lang="de-DE" sz="1000" dirty="0" err="1" smtClean="0"/>
              <a:t>NsifFileHdrEnum.FTITLE</a:t>
            </a:r>
            <a:r>
              <a:rPr lang="de-DE" sz="1000" dirty="0" smtClean="0"/>
              <a:t>, </a:t>
            </a:r>
            <a:r>
              <a:rPr lang="de-DE" sz="1000" dirty="0" err="1" smtClean="0"/>
              <a:t>fileTitle</a:t>
            </a:r>
            <a:r>
              <a:rPr lang="de-DE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nsifFileHeader.fillInValue</a:t>
            </a:r>
            <a:r>
              <a:rPr lang="de-DE" sz="1000" dirty="0" smtClean="0"/>
              <a:t>(</a:t>
            </a:r>
            <a:r>
              <a:rPr lang="de-DE" sz="1000" dirty="0" err="1" smtClean="0"/>
              <a:t>NsifFileHdrEnum.FSCLAS</a:t>
            </a:r>
            <a:r>
              <a:rPr lang="de-DE" sz="1000" dirty="0" smtClean="0"/>
              <a:t>, </a:t>
            </a:r>
            <a:r>
              <a:rPr lang="de-DE" sz="1000" dirty="0" err="1" smtClean="0"/>
              <a:t>classification.substring</a:t>
            </a:r>
            <a:r>
              <a:rPr lang="de-DE" sz="1000" dirty="0" smtClean="0"/>
              <a:t>(0, 1));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nsifFileHeader.fillInValue</a:t>
            </a:r>
            <a:r>
              <a:rPr lang="de-DE" sz="1000" dirty="0" smtClean="0"/>
              <a:t>(</a:t>
            </a:r>
            <a:r>
              <a:rPr lang="de-DE" sz="1000" dirty="0" err="1" smtClean="0"/>
              <a:t>NsifFileHdrEnum.FSCLSY</a:t>
            </a:r>
            <a:r>
              <a:rPr lang="de-DE" sz="1000" dirty="0" smtClean="0"/>
              <a:t>, </a:t>
            </a:r>
            <a:r>
              <a:rPr lang="de-DE" sz="1000" dirty="0" err="1" smtClean="0"/>
              <a:t>classSystem</a:t>
            </a:r>
            <a:r>
              <a:rPr lang="de-DE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endParaRPr lang="de-DE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// Create </a:t>
            </a:r>
            <a:r>
              <a:rPr lang="de-DE" sz="1000" dirty="0" err="1" smtClean="0"/>
              <a:t>image</a:t>
            </a:r>
            <a:r>
              <a:rPr lang="de-DE" sz="1000" dirty="0" smtClean="0"/>
              <a:t> </a:t>
            </a:r>
            <a:r>
              <a:rPr lang="de-DE" sz="1000" dirty="0" err="1" smtClean="0"/>
              <a:t>sub</a:t>
            </a:r>
            <a:r>
              <a:rPr lang="de-DE" sz="1000" dirty="0" smtClean="0"/>
              <a:t> </a:t>
            </a:r>
            <a:r>
              <a:rPr lang="de-DE" sz="1000" dirty="0" err="1" smtClean="0"/>
              <a:t>header</a:t>
            </a:r>
            <a:endParaRPr lang="de-DE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</a:t>
            </a:r>
            <a:r>
              <a:rPr lang="de-DE" sz="1000" dirty="0" err="1" smtClean="0"/>
              <a:t>NsifImgSubHeader</a:t>
            </a:r>
            <a:r>
              <a:rPr lang="de-DE" sz="1000" dirty="0" smtClean="0"/>
              <a:t> </a:t>
            </a:r>
            <a:r>
              <a:rPr lang="de-DE" sz="1000" dirty="0" err="1" smtClean="0"/>
              <a:t>imageHeader</a:t>
            </a:r>
            <a:r>
              <a:rPr lang="de-DE" sz="1000" dirty="0" smtClean="0"/>
              <a:t> = </a:t>
            </a:r>
            <a:r>
              <a:rPr lang="de-DE" sz="1000" dirty="0" err="1" smtClean="0"/>
              <a:t>new</a:t>
            </a:r>
            <a:r>
              <a:rPr lang="de-DE" sz="1000" dirty="0" smtClean="0"/>
              <a:t> </a:t>
            </a:r>
            <a:r>
              <a:rPr lang="de-DE" sz="1000" dirty="0" err="1" smtClean="0"/>
              <a:t>NsifImgSubHeader</a:t>
            </a:r>
            <a:r>
              <a:rPr lang="de-DE" sz="1000" dirty="0" smtClean="0"/>
              <a:t>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</a:t>
            </a:r>
            <a:r>
              <a:rPr lang="de-DE" sz="1000" dirty="0" err="1" smtClean="0"/>
              <a:t>imageHeader.fillInValue</a:t>
            </a:r>
            <a:r>
              <a:rPr lang="de-DE" sz="1000" dirty="0" smtClean="0"/>
              <a:t>(NsifImgSubHdrEnum.IID1, </a:t>
            </a:r>
            <a:r>
              <a:rPr lang="de-DE" sz="1000" dirty="0" err="1" smtClean="0"/>
              <a:t>fileTitle</a:t>
            </a:r>
            <a:r>
              <a:rPr lang="de-DE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</a:t>
            </a:r>
            <a:r>
              <a:rPr lang="de-DE" sz="1000" dirty="0" err="1" smtClean="0"/>
              <a:t>imageHeader.fillInValue</a:t>
            </a:r>
            <a:r>
              <a:rPr lang="de-DE" sz="1000" dirty="0" smtClean="0"/>
              <a:t>(</a:t>
            </a:r>
            <a:r>
              <a:rPr lang="de-DE" sz="1000" dirty="0" err="1" smtClean="0"/>
              <a:t>NsifImgSubHdrEnum.ISCLAS</a:t>
            </a:r>
            <a:r>
              <a:rPr lang="de-DE" sz="1000" dirty="0" smtClean="0"/>
              <a:t>, </a:t>
            </a:r>
            <a:r>
              <a:rPr lang="de-DE" sz="1000" dirty="0" err="1" smtClean="0"/>
              <a:t>classification.substring</a:t>
            </a:r>
            <a:r>
              <a:rPr lang="de-DE" sz="1000" dirty="0" smtClean="0"/>
              <a:t>(0, 1));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</a:t>
            </a:r>
            <a:r>
              <a:rPr lang="de-DE" sz="1000" dirty="0" err="1" smtClean="0"/>
              <a:t>imageHeader.fillInValue</a:t>
            </a:r>
            <a:r>
              <a:rPr lang="de-DE" sz="1000" dirty="0" smtClean="0"/>
              <a:t>(</a:t>
            </a:r>
            <a:r>
              <a:rPr lang="de-DE" sz="1000" dirty="0" err="1" smtClean="0"/>
              <a:t>NsifImgSubHdrEnum.ISCLSY</a:t>
            </a:r>
            <a:r>
              <a:rPr lang="de-DE" sz="1000" dirty="0" smtClean="0"/>
              <a:t>, </a:t>
            </a:r>
            <a:r>
              <a:rPr lang="de-DE" sz="1000" dirty="0" err="1" smtClean="0"/>
              <a:t>classSystem</a:t>
            </a:r>
            <a:r>
              <a:rPr lang="de-DE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</a:t>
            </a:r>
            <a:r>
              <a:rPr lang="de-DE" sz="1000" dirty="0" err="1" smtClean="0"/>
              <a:t>imageHeader.fillInValue</a:t>
            </a:r>
            <a:r>
              <a:rPr lang="de-DE" sz="1000" dirty="0" smtClean="0"/>
              <a:t>(</a:t>
            </a:r>
            <a:r>
              <a:rPr lang="de-DE" sz="1000" dirty="0" err="1" smtClean="0"/>
              <a:t>NsifImgSubHdrEnum.IDATIM</a:t>
            </a:r>
            <a:r>
              <a:rPr lang="de-DE" sz="1000" dirty="0" smtClean="0"/>
              <a:t>, </a:t>
            </a:r>
            <a:r>
              <a:rPr lang="de-DE" sz="1000" dirty="0" err="1" smtClean="0"/>
              <a:t>date</a:t>
            </a:r>
            <a:r>
              <a:rPr lang="de-DE" sz="1000" dirty="0" smtClean="0"/>
              <a:t>, </a:t>
            </a:r>
            <a:r>
              <a:rPr lang="de-DE" sz="1000" dirty="0" err="1" smtClean="0"/>
              <a:t>NsifImgSubHdrEnum.IDATIM.getSize</a:t>
            </a:r>
            <a:r>
              <a:rPr lang="de-DE" sz="1000" dirty="0" smtClean="0"/>
              <a:t>());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/>
              <a:t> </a:t>
            </a:r>
            <a:r>
              <a:rPr lang="de-DE" sz="1000" dirty="0" smtClean="0"/>
              <a:t>       </a:t>
            </a:r>
            <a:r>
              <a:rPr lang="de-DE" sz="1000" dirty="0" err="1" smtClean="0"/>
              <a:t>imageHeader.fillInValue</a:t>
            </a:r>
            <a:r>
              <a:rPr lang="de-DE" sz="1000" dirty="0" smtClean="0"/>
              <a:t>(</a:t>
            </a:r>
            <a:r>
              <a:rPr lang="de-DE" sz="1000" dirty="0" err="1" smtClean="0"/>
              <a:t>NsifImgSubHdrEnum.ISORCE</a:t>
            </a:r>
            <a:r>
              <a:rPr lang="de-DE" sz="1000" dirty="0" smtClean="0"/>
              <a:t>, </a:t>
            </a:r>
            <a:r>
              <a:rPr lang="de-DE" sz="1000" dirty="0" err="1" smtClean="0"/>
              <a:t>imgSource</a:t>
            </a:r>
            <a:r>
              <a:rPr lang="de-DE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</a:t>
            </a:r>
            <a:r>
              <a:rPr lang="de-DE" sz="1000" dirty="0" err="1" smtClean="0"/>
              <a:t>imageHeader.fillInValue</a:t>
            </a:r>
            <a:r>
              <a:rPr lang="de-DE" sz="1000" dirty="0" smtClean="0"/>
              <a:t>(</a:t>
            </a:r>
            <a:r>
              <a:rPr lang="de-DE" sz="1000" dirty="0" err="1" smtClean="0"/>
              <a:t>NsifImgSubHdrEnum.ICAT</a:t>
            </a:r>
            <a:r>
              <a:rPr lang="de-DE" sz="1000" dirty="0" smtClean="0"/>
              <a:t>, </a:t>
            </a:r>
            <a:r>
              <a:rPr lang="de-DE" sz="1000" dirty="0" err="1" smtClean="0"/>
              <a:t>imageCat.substring</a:t>
            </a:r>
            <a:r>
              <a:rPr lang="de-DE" sz="1000" dirty="0" smtClean="0"/>
              <a:t>(0, </a:t>
            </a:r>
            <a:r>
              <a:rPr lang="de-DE" sz="1000" dirty="0" err="1" smtClean="0"/>
              <a:t>Math.min</a:t>
            </a:r>
            <a:r>
              <a:rPr lang="de-DE" sz="1000" dirty="0" smtClean="0"/>
              <a:t>(3, </a:t>
            </a:r>
            <a:r>
              <a:rPr lang="de-DE" sz="1000" dirty="0" err="1" smtClean="0"/>
              <a:t>imageCat.length</a:t>
            </a:r>
            <a:r>
              <a:rPr lang="de-DE" sz="1000" dirty="0" smtClean="0"/>
              <a:t>())));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</a:t>
            </a:r>
            <a:r>
              <a:rPr lang="de-DE" sz="1000" dirty="0" err="1" smtClean="0"/>
              <a:t>imageHeader.fillInGeoRef</a:t>
            </a:r>
            <a:r>
              <a:rPr lang="de-DE" sz="1000" dirty="0" smtClean="0"/>
              <a:t>(</a:t>
            </a:r>
            <a:r>
              <a:rPr lang="de-DE" sz="1000" dirty="0" err="1" smtClean="0"/>
              <a:t>corners</a:t>
            </a:r>
            <a:r>
              <a:rPr lang="de-DE" sz="1000" dirty="0" smtClean="0"/>
              <a:t>, </a:t>
            </a:r>
            <a:r>
              <a:rPr lang="de-DE" sz="1000" dirty="0" err="1" smtClean="0"/>
              <a:t>bufferedImage.getHeight</a:t>
            </a:r>
            <a:r>
              <a:rPr lang="de-DE" sz="1000" dirty="0" smtClean="0"/>
              <a:t>());  //</a:t>
            </a:r>
            <a:r>
              <a:rPr lang="de-DE" sz="1000" dirty="0" err="1" smtClean="0"/>
              <a:t>fills</a:t>
            </a:r>
            <a:r>
              <a:rPr lang="de-DE" sz="1000" dirty="0" smtClean="0"/>
              <a:t> </a:t>
            </a:r>
            <a:r>
              <a:rPr lang="de-DE" sz="1000" dirty="0" err="1" smtClean="0"/>
              <a:t>the</a:t>
            </a:r>
            <a:r>
              <a:rPr lang="de-DE" sz="1000" dirty="0" smtClean="0"/>
              <a:t> IGEOLO </a:t>
            </a:r>
            <a:r>
              <a:rPr lang="de-DE" sz="1000" dirty="0" err="1" smtClean="0"/>
              <a:t>and</a:t>
            </a:r>
            <a:r>
              <a:rPr lang="de-DE" sz="1000" dirty="0" smtClean="0"/>
              <a:t> ICORDS </a:t>
            </a:r>
            <a:r>
              <a:rPr lang="de-DE" sz="1000" dirty="0" err="1" smtClean="0"/>
              <a:t>attribute</a:t>
            </a:r>
            <a:r>
              <a:rPr lang="de-DE" sz="1000" dirty="0" smtClean="0"/>
              <a:t>, </a:t>
            </a:r>
            <a:r>
              <a:rPr lang="de-DE" sz="1000" dirty="0" err="1" smtClean="0"/>
              <a:t>creates</a:t>
            </a:r>
            <a:r>
              <a:rPr lang="de-DE" sz="1000" dirty="0" smtClean="0"/>
              <a:t> TRE BLOCKA</a:t>
            </a:r>
          </a:p>
          <a:p>
            <a:pPr marL="0" indent="0">
              <a:spcBef>
                <a:spcPts val="0"/>
              </a:spcBef>
              <a:buNone/>
            </a:pPr>
            <a:endParaRPr lang="de-DE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//Insert  Comment</a:t>
            </a:r>
            <a:endParaRPr lang="de-DE" sz="1000" dirty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Vector</a:t>
            </a:r>
            <a:r>
              <a:rPr lang="de-DE" sz="1000" dirty="0" smtClean="0"/>
              <a:t>&lt;String&gt; </a:t>
            </a:r>
            <a:r>
              <a:rPr lang="de-DE" sz="1000" dirty="0" err="1" smtClean="0"/>
              <a:t>comments</a:t>
            </a:r>
            <a:r>
              <a:rPr lang="de-DE" sz="1000" dirty="0" smtClean="0"/>
              <a:t> = </a:t>
            </a:r>
            <a:r>
              <a:rPr lang="de-DE" sz="1000" dirty="0" err="1" smtClean="0"/>
              <a:t>new</a:t>
            </a:r>
            <a:r>
              <a:rPr lang="de-DE" sz="1000" dirty="0" smtClean="0"/>
              <a:t> </a:t>
            </a:r>
            <a:r>
              <a:rPr lang="de-DE" sz="1000" dirty="0" err="1" smtClean="0"/>
              <a:t>Vector</a:t>
            </a:r>
            <a:r>
              <a:rPr lang="de-DE" sz="1000" dirty="0" smtClean="0"/>
              <a:t>&lt;String&gt;(1);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    </a:t>
            </a:r>
            <a:r>
              <a:rPr lang="de-DE" sz="1000" dirty="0" err="1" smtClean="0"/>
              <a:t>comments.add</a:t>
            </a:r>
            <a:r>
              <a:rPr lang="de-DE" sz="1000" dirty="0" smtClean="0"/>
              <a:t>(„Zeile1");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    </a:t>
            </a:r>
            <a:r>
              <a:rPr lang="de-DE" sz="1000" dirty="0" err="1" smtClean="0"/>
              <a:t>comments.add</a:t>
            </a:r>
            <a:r>
              <a:rPr lang="de-DE" sz="1000" dirty="0" smtClean="0"/>
              <a:t>(„Zeile2");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           </a:t>
            </a:r>
            <a:r>
              <a:rPr lang="de-DE" sz="1000" dirty="0" err="1" smtClean="0"/>
              <a:t>imageHeader.fillinComments</a:t>
            </a:r>
            <a:r>
              <a:rPr lang="de-DE" sz="1000" dirty="0" smtClean="0"/>
              <a:t>(</a:t>
            </a:r>
            <a:r>
              <a:rPr lang="de-DE" sz="1000" dirty="0" err="1" smtClean="0"/>
              <a:t>comments</a:t>
            </a:r>
            <a:r>
              <a:rPr lang="de-DE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endParaRPr lang="de-DE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//Create </a:t>
            </a:r>
            <a:r>
              <a:rPr lang="de-DE" sz="1000" dirty="0" err="1" smtClean="0"/>
              <a:t>image</a:t>
            </a:r>
            <a:r>
              <a:rPr lang="de-DE" sz="1000" dirty="0" smtClean="0"/>
              <a:t> </a:t>
            </a:r>
            <a:r>
              <a:rPr lang="de-DE" sz="1000" dirty="0" err="1" smtClean="0"/>
              <a:t>segment</a:t>
            </a:r>
            <a:endParaRPr lang="de-DE" sz="1000" dirty="0"/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imageSegment</a:t>
            </a:r>
            <a:r>
              <a:rPr lang="de-DE" sz="1000" dirty="0" smtClean="0"/>
              <a:t> = </a:t>
            </a:r>
            <a:r>
              <a:rPr lang="de-DE" sz="1000" dirty="0" err="1" smtClean="0"/>
              <a:t>new</a:t>
            </a:r>
            <a:r>
              <a:rPr lang="de-DE" sz="1000" dirty="0" smtClean="0"/>
              <a:t> </a:t>
            </a:r>
            <a:r>
              <a:rPr lang="de-DE" sz="1000" dirty="0" err="1" smtClean="0"/>
              <a:t>ImageSegment</a:t>
            </a:r>
            <a:r>
              <a:rPr lang="de-DE" sz="1000" dirty="0" smtClean="0"/>
              <a:t>(</a:t>
            </a:r>
            <a:r>
              <a:rPr lang="de-DE" sz="1000" dirty="0" err="1" smtClean="0"/>
              <a:t>imageHeader</a:t>
            </a:r>
            <a:r>
              <a:rPr lang="de-DE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imageSegment.setImage</a:t>
            </a:r>
            <a:r>
              <a:rPr lang="de-DE" sz="1000" dirty="0" smtClean="0"/>
              <a:t>(</a:t>
            </a:r>
            <a:r>
              <a:rPr lang="de-DE" sz="1000" dirty="0" err="1" smtClean="0"/>
              <a:t>bufferedImage</a:t>
            </a:r>
            <a:r>
              <a:rPr lang="de-DE" sz="1000" dirty="0" smtClean="0"/>
              <a:t>, </a:t>
            </a:r>
            <a:r>
              <a:rPr lang="de-DE" sz="1000" dirty="0" err="1" smtClean="0"/>
              <a:t>blockMode</a:t>
            </a:r>
            <a:r>
              <a:rPr lang="de-DE" sz="1000" dirty="0" smtClean="0"/>
              <a:t>, </a:t>
            </a:r>
            <a:r>
              <a:rPr lang="de-DE" sz="1000" dirty="0" err="1" smtClean="0"/>
              <a:t>compress</a:t>
            </a:r>
            <a:r>
              <a:rPr lang="de-DE" sz="1000" dirty="0" smtClean="0"/>
              <a:t>, </a:t>
            </a:r>
            <a:r>
              <a:rPr lang="de-DE" sz="1000" dirty="0" err="1" smtClean="0"/>
              <a:t>compressedImageFormat</a:t>
            </a:r>
            <a:r>
              <a:rPr lang="de-DE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/>
              <a:t> </a:t>
            </a:r>
            <a:r>
              <a:rPr lang="de-DE" sz="1000" dirty="0" err="1" smtClean="0"/>
              <a:t>nsifFile.insertImage</a:t>
            </a:r>
            <a:r>
              <a:rPr lang="de-DE" sz="1000" dirty="0" smtClean="0"/>
              <a:t>(</a:t>
            </a:r>
            <a:r>
              <a:rPr lang="de-DE" sz="1000" dirty="0" err="1" smtClean="0"/>
              <a:t>imageSegment</a:t>
            </a:r>
            <a:r>
              <a:rPr lang="de-DE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endParaRPr lang="de-DE" sz="1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000" dirty="0" smtClean="0"/>
              <a:t>File </a:t>
            </a:r>
            <a:r>
              <a:rPr lang="en-US" sz="1000" dirty="0" err="1" smtClean="0"/>
              <a:t>outputFile</a:t>
            </a:r>
            <a:r>
              <a:rPr lang="en-US" sz="1000" dirty="0" smtClean="0"/>
              <a:t> = new File(</a:t>
            </a:r>
            <a:r>
              <a:rPr lang="en-US" sz="1000" dirty="0" err="1" smtClean="0"/>
              <a:t>saveFilename</a:t>
            </a:r>
            <a:r>
              <a:rPr lang="en-US" sz="1000" dirty="0" smtClean="0"/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000" dirty="0" smtClean="0"/>
              <a:t> </a:t>
            </a:r>
            <a:r>
              <a:rPr lang="en-US" sz="1000" dirty="0" err="1" smtClean="0"/>
              <a:t>FileOutputStream</a:t>
            </a:r>
            <a:r>
              <a:rPr lang="en-US" sz="1000" dirty="0" smtClean="0"/>
              <a:t> </a:t>
            </a:r>
            <a:r>
              <a:rPr lang="en-US" sz="1000" dirty="0" err="1" smtClean="0"/>
              <a:t>ost</a:t>
            </a:r>
            <a:r>
              <a:rPr lang="en-US" sz="1000" dirty="0" smtClean="0"/>
              <a:t> = new </a:t>
            </a:r>
            <a:r>
              <a:rPr lang="en-US" sz="1000" dirty="0" err="1" smtClean="0"/>
              <a:t>FileOutputStream</a:t>
            </a:r>
            <a:r>
              <a:rPr lang="en-US" sz="1000" dirty="0" smtClean="0"/>
              <a:t>(</a:t>
            </a:r>
            <a:r>
              <a:rPr lang="en-US" sz="1000" dirty="0" err="1" smtClean="0"/>
              <a:t>outputFile</a:t>
            </a:r>
            <a:r>
              <a:rPr lang="en-US" sz="1000" dirty="0" smtClean="0"/>
              <a:t>);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err="1" smtClean="0"/>
              <a:t>nsifFile</a:t>
            </a:r>
            <a:r>
              <a:rPr lang="de-DE" sz="1000" dirty="0" smtClean="0"/>
              <a:t>. </a:t>
            </a:r>
            <a:r>
              <a:rPr lang="de-DE" sz="1000" dirty="0" err="1" smtClean="0"/>
              <a:t>outputToStream</a:t>
            </a:r>
            <a:r>
              <a:rPr lang="de-DE" sz="1000" dirty="0" smtClean="0"/>
              <a:t>(</a:t>
            </a:r>
            <a:r>
              <a:rPr lang="de-DE" sz="1000" dirty="0" err="1" smtClean="0"/>
              <a:t>ost</a:t>
            </a:r>
            <a:r>
              <a:rPr lang="de-DE" sz="1000" dirty="0" smtClean="0"/>
              <a:t>);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21374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NSIF/NITF File </a:t>
            </a:r>
            <a:r>
              <a:rPr lang="de-DE" dirty="0" err="1" smtClean="0"/>
              <a:t>Structure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NSIF File consists of the NSIF File Header and one or more Segment(s). A Segment consists of a </a:t>
            </a:r>
            <a:r>
              <a:rPr lang="en-US" dirty="0" err="1" smtClean="0"/>
              <a:t>Subheader</a:t>
            </a:r>
            <a:r>
              <a:rPr lang="en-US" dirty="0" smtClean="0"/>
              <a:t> and a Data Field, as shown in Figure B-3.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05064"/>
            <a:ext cx="7630553" cy="189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064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7488832" cy="59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755576" y="1124744"/>
            <a:ext cx="6912768" cy="1800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 Verbindung 5"/>
          <p:cNvCxnSpPr/>
          <p:nvPr/>
        </p:nvCxnSpPr>
        <p:spPr>
          <a:xfrm>
            <a:off x="899592" y="1196752"/>
            <a:ext cx="6696744" cy="1656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 flipV="1">
            <a:off x="1051992" y="1268760"/>
            <a:ext cx="6544344" cy="14401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2987824" y="3068960"/>
            <a:ext cx="3960440" cy="7920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flipV="1">
            <a:off x="2987824" y="3140968"/>
            <a:ext cx="3888432" cy="720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016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File </a:t>
            </a:r>
            <a:r>
              <a:rPr lang="de-DE" dirty="0" err="1" smtClean="0"/>
              <a:t>Structure</a:t>
            </a:r>
            <a:r>
              <a:rPr lang="de-DE" dirty="0" smtClean="0"/>
              <a:t> der von der </a:t>
            </a:r>
            <a:r>
              <a:rPr lang="de-DE" dirty="0" err="1" smtClean="0"/>
              <a:t>NSIFCreator</a:t>
            </a:r>
            <a:r>
              <a:rPr lang="de-DE" dirty="0" smtClean="0"/>
              <a:t>-Klasse generierten NSIF-Datei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NSIF File Header</a:t>
            </a:r>
          </a:p>
          <a:p>
            <a:r>
              <a:rPr lang="de-DE" dirty="0" smtClean="0"/>
              <a:t>1 Image Segment</a:t>
            </a:r>
          </a:p>
          <a:p>
            <a:pPr lvl="1"/>
            <a:r>
              <a:rPr lang="de-DE" dirty="0" smtClean="0"/>
              <a:t>Image Subheader</a:t>
            </a:r>
          </a:p>
          <a:p>
            <a:pPr lvl="1"/>
            <a:r>
              <a:rPr lang="en-US" dirty="0"/>
              <a:t>Support Data </a:t>
            </a:r>
            <a:r>
              <a:rPr lang="en-US" dirty="0" smtClean="0"/>
              <a:t>Extensions / </a:t>
            </a:r>
            <a:r>
              <a:rPr lang="en-US" dirty="0"/>
              <a:t>Tagged Record Extensions </a:t>
            </a:r>
            <a:r>
              <a:rPr lang="en-US" dirty="0" smtClean="0"/>
              <a:t>(see  Controlled Extension specification STDI002, Version 2.1)</a:t>
            </a:r>
          </a:p>
          <a:p>
            <a:pPr lvl="2"/>
            <a:r>
              <a:rPr lang="de-DE" dirty="0" err="1" smtClean="0"/>
              <a:t>BlockA</a:t>
            </a:r>
            <a:endParaRPr lang="de-DE" dirty="0" smtClean="0"/>
          </a:p>
          <a:p>
            <a:pPr lvl="2"/>
            <a:r>
              <a:rPr lang="de-DE" dirty="0" smtClean="0"/>
              <a:t>Optional: ACFTB (</a:t>
            </a:r>
            <a:r>
              <a:rPr lang="de-DE" dirty="0" err="1" smtClean="0"/>
              <a:t>slanted</a:t>
            </a:r>
            <a:r>
              <a:rPr lang="de-DE" dirty="0" smtClean="0"/>
              <a:t> </a:t>
            </a:r>
            <a:r>
              <a:rPr lang="de-DE" dirty="0" err="1" smtClean="0"/>
              <a:t>imagery</a:t>
            </a:r>
            <a:r>
              <a:rPr lang="de-DE" dirty="0" smtClean="0"/>
              <a:t>)</a:t>
            </a:r>
          </a:p>
          <a:p>
            <a:r>
              <a:rPr lang="de-DE" dirty="0" smtClean="0"/>
              <a:t>Image(</a:t>
            </a:r>
            <a:r>
              <a:rPr lang="de-DE" dirty="0" err="1" smtClean="0"/>
              <a:t>unkomprimiert</a:t>
            </a:r>
            <a:r>
              <a:rPr lang="de-DE" dirty="0" smtClean="0"/>
              <a:t>, </a:t>
            </a:r>
            <a:r>
              <a:rPr lang="de-DE" dirty="0" err="1" smtClean="0"/>
              <a:t>jpg</a:t>
            </a:r>
            <a:r>
              <a:rPr lang="de-DE" dirty="0" smtClean="0"/>
              <a:t> oder jpg2000)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8675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NSIF File Info Header</a:t>
            </a:r>
            <a:endParaRPr lang="de-D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27852"/>
            <a:ext cx="8229600" cy="3270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198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</a:t>
            </a:r>
            <a:r>
              <a:rPr lang="de-DE" dirty="0" err="1" smtClean="0"/>
              <a:t>NsifCreator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899592" y="1628800"/>
            <a:ext cx="338437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NsifCreator</a:t>
            </a:r>
            <a:r>
              <a:rPr lang="de-DE" dirty="0" smtClean="0"/>
              <a:t> (</a:t>
            </a:r>
            <a:r>
              <a:rPr lang="de-DE" dirty="0" err="1" smtClean="0"/>
              <a:t>Netbeans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 smtClean="0"/>
              <a:t> mit GUI)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27584" y="3429000"/>
            <a:ext cx="338437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NsifCreatorBatch</a:t>
            </a:r>
            <a:r>
              <a:rPr lang="de-DE" dirty="0" smtClean="0"/>
              <a:t> (</a:t>
            </a:r>
            <a:r>
              <a:rPr lang="de-DE" dirty="0" err="1" smtClean="0"/>
              <a:t>Commandline</a:t>
            </a:r>
            <a:r>
              <a:rPr lang="de-DE" dirty="0" smtClean="0"/>
              <a:t> </a:t>
            </a:r>
            <a:r>
              <a:rPr lang="de-DE" dirty="0" err="1" smtClean="0"/>
              <a:t>program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GUI)</a:t>
            </a:r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2339752" y="2636912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 7"/>
          <p:cNvSpPr/>
          <p:nvPr/>
        </p:nvSpPr>
        <p:spPr>
          <a:xfrm>
            <a:off x="899592" y="5085184"/>
            <a:ext cx="338437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NsifCreatorLib</a:t>
            </a:r>
            <a:r>
              <a:rPr lang="de-DE" dirty="0" smtClean="0"/>
              <a:t> (Library)</a:t>
            </a:r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2483768" y="4609618"/>
            <a:ext cx="0" cy="475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5436096" y="4847400"/>
            <a:ext cx="2520280" cy="5996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Java </a:t>
            </a:r>
            <a:r>
              <a:rPr lang="de-DE" dirty="0" err="1" smtClean="0"/>
              <a:t>Advanced</a:t>
            </a:r>
            <a:r>
              <a:rPr lang="de-DE" dirty="0" smtClean="0"/>
              <a:t> Imaging</a:t>
            </a:r>
            <a:endParaRPr lang="de-DE" dirty="0"/>
          </a:p>
        </p:txBody>
      </p:sp>
      <p:cxnSp>
        <p:nvCxnSpPr>
          <p:cNvPr id="13" name="Gerade Verbindung mit Pfeil 12"/>
          <p:cNvCxnSpPr>
            <a:endCxn id="12" idx="1"/>
          </p:cNvCxnSpPr>
          <p:nvPr/>
        </p:nvCxnSpPr>
        <p:spPr>
          <a:xfrm flipV="1">
            <a:off x="4283968" y="5147219"/>
            <a:ext cx="1152128" cy="168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2195736" y="2931841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1"/>
                </a:solidFill>
              </a:rPr>
              <a:t>Dependency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5441812" y="5517233"/>
            <a:ext cx="2520280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/>
              <a:t>i</a:t>
            </a:r>
            <a:r>
              <a:rPr lang="de-DE" dirty="0" err="1" smtClean="0"/>
              <a:t>astools</a:t>
            </a:r>
            <a:r>
              <a:rPr lang="de-DE" dirty="0" smtClean="0"/>
              <a:t> 2.3</a:t>
            </a:r>
            <a:endParaRPr lang="de-DE" dirty="0"/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4283968" y="5802309"/>
            <a:ext cx="1080120" cy="147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4289811" y="6165304"/>
            <a:ext cx="108012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/>
          <p:cNvSpPr/>
          <p:nvPr/>
        </p:nvSpPr>
        <p:spPr>
          <a:xfrm>
            <a:off x="5431650" y="6093296"/>
            <a:ext cx="2520280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Jdom</a:t>
            </a:r>
            <a:r>
              <a:rPr lang="de-DE" dirty="0" smtClean="0"/>
              <a:t> 2.0.2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5620181" y="3573016"/>
            <a:ext cx="2520280" cy="5996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CSD Libraries</a:t>
            </a:r>
            <a:endParaRPr lang="de-DE" dirty="0"/>
          </a:p>
        </p:txBody>
      </p:sp>
      <p:cxnSp>
        <p:nvCxnSpPr>
          <p:cNvPr id="26" name="Gerade Verbindung mit Pfeil 25"/>
          <p:cNvCxnSpPr/>
          <p:nvPr/>
        </p:nvCxnSpPr>
        <p:spPr>
          <a:xfrm>
            <a:off x="4217803" y="3813258"/>
            <a:ext cx="13623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573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NsifCreator</a:t>
            </a:r>
            <a:r>
              <a:rPr lang="de-DE" dirty="0" smtClean="0"/>
              <a:t>: Input und Output</a:t>
            </a:r>
            <a:endParaRPr lang="de-DE" dirty="0"/>
          </a:p>
        </p:txBody>
      </p:sp>
      <p:sp>
        <p:nvSpPr>
          <p:cNvPr id="4" name="Gefaltete Ecke 3"/>
          <p:cNvSpPr/>
          <p:nvPr/>
        </p:nvSpPr>
        <p:spPr>
          <a:xfrm>
            <a:off x="971600" y="2520084"/>
            <a:ext cx="1728192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Image File in </a:t>
            </a:r>
            <a:r>
              <a:rPr lang="de-DE" sz="1200" dirty="0" err="1" smtClean="0">
                <a:solidFill>
                  <a:schemeClr val="tx1"/>
                </a:solidFill>
              </a:rPr>
              <a:t>formatted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supported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by</a:t>
            </a:r>
            <a:r>
              <a:rPr lang="de-DE" sz="1200" dirty="0" smtClean="0">
                <a:solidFill>
                  <a:schemeClr val="tx1"/>
                </a:solidFill>
              </a:rPr>
              <a:t> JAI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5" name="Gefaltete Ecke 4"/>
          <p:cNvSpPr/>
          <p:nvPr/>
        </p:nvSpPr>
        <p:spPr>
          <a:xfrm>
            <a:off x="971600" y="3645024"/>
            <a:ext cx="1728192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Image </a:t>
            </a:r>
            <a:r>
              <a:rPr lang="de-DE" sz="1200" dirty="0" err="1" smtClean="0">
                <a:solidFill>
                  <a:schemeClr val="tx1"/>
                </a:solidFill>
              </a:rPr>
              <a:t>Metadata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xml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file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6" name="Gefaltete Ecke 5"/>
          <p:cNvSpPr/>
          <p:nvPr/>
        </p:nvSpPr>
        <p:spPr>
          <a:xfrm>
            <a:off x="827584" y="4869160"/>
            <a:ext cx="1889321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Site-</a:t>
            </a:r>
            <a:r>
              <a:rPr lang="de-DE" sz="1200" dirty="0" err="1" smtClean="0">
                <a:solidFill>
                  <a:schemeClr val="tx1"/>
                </a:solidFill>
              </a:rPr>
              <a:t>specific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attributes</a:t>
            </a:r>
            <a:endParaRPr lang="de-DE" sz="1200" dirty="0" smtClean="0">
              <a:solidFill>
                <a:schemeClr val="tx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etc</a:t>
            </a:r>
            <a:r>
              <a:rPr lang="de-DE" sz="1200" dirty="0" smtClean="0">
                <a:solidFill>
                  <a:schemeClr val="tx1"/>
                </a:solidFill>
              </a:rPr>
              <a:t>/</a:t>
            </a:r>
            <a:r>
              <a:rPr lang="de-DE" sz="1200" dirty="0" err="1" smtClean="0">
                <a:solidFill>
                  <a:schemeClr val="tx1"/>
                </a:solidFill>
              </a:rPr>
              <a:t>nsifCreator.properties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563888" y="3068960"/>
            <a:ext cx="2376264" cy="1412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NSIFCreator</a:t>
            </a:r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2771800" y="2852936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2987824" y="400506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Gefaltete Ecke 13"/>
          <p:cNvSpPr/>
          <p:nvPr/>
        </p:nvSpPr>
        <p:spPr>
          <a:xfrm>
            <a:off x="7236296" y="3284984"/>
            <a:ext cx="1728192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NSIF File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5940152" y="3645024"/>
            <a:ext cx="13253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flipV="1">
            <a:off x="2771800" y="4252446"/>
            <a:ext cx="1080120" cy="1035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6029995" y="3645024"/>
            <a:ext cx="121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writeToFile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5817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NsifCreatorBatch</a:t>
            </a:r>
            <a:r>
              <a:rPr lang="de-DE" dirty="0" smtClean="0"/>
              <a:t>: Input und Output</a:t>
            </a:r>
            <a:endParaRPr lang="de-DE" dirty="0"/>
          </a:p>
        </p:txBody>
      </p:sp>
      <p:sp>
        <p:nvSpPr>
          <p:cNvPr id="4" name="Gefaltete Ecke 3"/>
          <p:cNvSpPr/>
          <p:nvPr/>
        </p:nvSpPr>
        <p:spPr>
          <a:xfrm>
            <a:off x="971600" y="2520084"/>
            <a:ext cx="1728192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Image File in </a:t>
            </a:r>
            <a:r>
              <a:rPr lang="de-DE" sz="1200" dirty="0" err="1" smtClean="0">
                <a:solidFill>
                  <a:schemeClr val="tx1"/>
                </a:solidFill>
              </a:rPr>
              <a:t>formatted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supported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by</a:t>
            </a:r>
            <a:r>
              <a:rPr lang="de-DE" sz="1200" dirty="0" smtClean="0">
                <a:solidFill>
                  <a:schemeClr val="tx1"/>
                </a:solidFill>
              </a:rPr>
              <a:t> JAI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5" name="Gefaltete Ecke 4"/>
          <p:cNvSpPr/>
          <p:nvPr/>
        </p:nvSpPr>
        <p:spPr>
          <a:xfrm>
            <a:off x="971600" y="3645024"/>
            <a:ext cx="1728192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Image </a:t>
            </a:r>
            <a:r>
              <a:rPr lang="de-DE" sz="1200" dirty="0" err="1" smtClean="0">
                <a:solidFill>
                  <a:schemeClr val="tx1"/>
                </a:solidFill>
              </a:rPr>
              <a:t>Metadata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xml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file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6" name="Gefaltete Ecke 5"/>
          <p:cNvSpPr/>
          <p:nvPr/>
        </p:nvSpPr>
        <p:spPr>
          <a:xfrm>
            <a:off x="827584" y="4869160"/>
            <a:ext cx="1889321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Site-</a:t>
            </a:r>
            <a:r>
              <a:rPr lang="de-DE" sz="1200" dirty="0" err="1" smtClean="0">
                <a:solidFill>
                  <a:schemeClr val="tx1"/>
                </a:solidFill>
              </a:rPr>
              <a:t>specific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attributes</a:t>
            </a:r>
            <a:endParaRPr lang="de-DE" sz="1200" dirty="0" smtClean="0">
              <a:solidFill>
                <a:schemeClr val="tx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etc</a:t>
            </a:r>
            <a:r>
              <a:rPr lang="de-DE" sz="1200" dirty="0" smtClean="0">
                <a:solidFill>
                  <a:schemeClr val="tx1"/>
                </a:solidFill>
              </a:rPr>
              <a:t>/</a:t>
            </a:r>
            <a:r>
              <a:rPr lang="de-DE" sz="1200" dirty="0" err="1" smtClean="0">
                <a:solidFill>
                  <a:schemeClr val="tx1"/>
                </a:solidFill>
              </a:rPr>
              <a:t>nsifCreator.properties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563888" y="3068960"/>
            <a:ext cx="3096344" cy="1412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NSIFCreatorBatch</a:t>
            </a:r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2771800" y="2852936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2987824" y="400506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Gefaltete Ecke 13"/>
          <p:cNvSpPr/>
          <p:nvPr/>
        </p:nvSpPr>
        <p:spPr>
          <a:xfrm>
            <a:off x="6804248" y="1822460"/>
            <a:ext cx="1728192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NSIF File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flipV="1">
            <a:off x="5904148" y="2645106"/>
            <a:ext cx="792088" cy="531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ylinder 16"/>
          <p:cNvSpPr/>
          <p:nvPr/>
        </p:nvSpPr>
        <p:spPr>
          <a:xfrm>
            <a:off x="7452320" y="3235386"/>
            <a:ext cx="1152128" cy="153935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CSD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6466653" y="4067780"/>
            <a:ext cx="964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optional</a:t>
            </a:r>
            <a:endParaRPr lang="de-DE" dirty="0"/>
          </a:p>
        </p:txBody>
      </p:sp>
      <p:cxnSp>
        <p:nvCxnSpPr>
          <p:cNvPr id="23" name="Gerade Verbindung mit Pfeil 22"/>
          <p:cNvCxnSpPr/>
          <p:nvPr/>
        </p:nvCxnSpPr>
        <p:spPr>
          <a:xfrm>
            <a:off x="5964089" y="4365104"/>
            <a:ext cx="840159" cy="922510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Gefaltete Ecke 24"/>
          <p:cNvSpPr/>
          <p:nvPr/>
        </p:nvSpPr>
        <p:spPr>
          <a:xfrm>
            <a:off x="6927540" y="5087168"/>
            <a:ext cx="1728192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Result</a:t>
            </a:r>
            <a:r>
              <a:rPr lang="de-DE" sz="1200" dirty="0" smtClean="0">
                <a:solidFill>
                  <a:schemeClr val="tx1"/>
                </a:solidFill>
              </a:rPr>
              <a:t>-Datei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csdProductId.txt</a:t>
            </a:r>
            <a:endParaRPr lang="de-DE" sz="1200" dirty="0" smtClean="0">
              <a:solidFill>
                <a:schemeClr val="tx1"/>
              </a:solidFill>
            </a:endParaRP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Mit CSD </a:t>
            </a:r>
            <a:r>
              <a:rPr lang="de-DE" sz="1200" dirty="0" err="1" smtClean="0">
                <a:solidFill>
                  <a:schemeClr val="tx1"/>
                </a:solidFill>
              </a:rPr>
              <a:t>Product</a:t>
            </a:r>
            <a:r>
              <a:rPr lang="de-DE" sz="1200" dirty="0" smtClean="0">
                <a:solidFill>
                  <a:schemeClr val="tx1"/>
                </a:solidFill>
              </a:rPr>
              <a:t> ID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Oder Fehlermeldung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5314003" y="4704760"/>
            <a:ext cx="964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optional</a:t>
            </a:r>
            <a:endParaRPr lang="de-DE" dirty="0"/>
          </a:p>
        </p:txBody>
      </p:sp>
      <p:sp>
        <p:nvSpPr>
          <p:cNvPr id="27" name="Gefaltete Ecke 26"/>
          <p:cNvSpPr/>
          <p:nvPr/>
        </p:nvSpPr>
        <p:spPr>
          <a:xfrm>
            <a:off x="3923928" y="5268251"/>
            <a:ext cx="2088232" cy="83690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Site-</a:t>
            </a:r>
            <a:r>
              <a:rPr lang="de-DE" sz="1200" dirty="0" err="1" smtClean="0">
                <a:solidFill>
                  <a:schemeClr val="tx1"/>
                </a:solidFill>
              </a:rPr>
              <a:t>specific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attributes</a:t>
            </a:r>
            <a:endParaRPr lang="de-DE" sz="1200" dirty="0" smtClean="0">
              <a:solidFill>
                <a:schemeClr val="tx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etc</a:t>
            </a:r>
            <a:r>
              <a:rPr lang="de-DE" sz="1200" dirty="0" smtClean="0">
                <a:solidFill>
                  <a:schemeClr val="tx1"/>
                </a:solidFill>
              </a:rPr>
              <a:t>/</a:t>
            </a:r>
            <a:r>
              <a:rPr lang="de-DE" sz="1200" dirty="0" err="1" smtClean="0">
                <a:solidFill>
                  <a:schemeClr val="tx1"/>
                </a:solidFill>
              </a:rPr>
              <a:t>WritingClient.properties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cxnSp>
        <p:nvCxnSpPr>
          <p:cNvPr id="31" name="Gerade Verbindung mit Pfeil 30"/>
          <p:cNvCxnSpPr/>
          <p:nvPr/>
        </p:nvCxnSpPr>
        <p:spPr>
          <a:xfrm flipV="1">
            <a:off x="2771800" y="4252446"/>
            <a:ext cx="1080120" cy="1035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 flipV="1">
            <a:off x="5112060" y="4581129"/>
            <a:ext cx="0" cy="654330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V="1">
            <a:off x="6696236" y="3775446"/>
            <a:ext cx="684076" cy="16712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178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400" dirty="0" smtClean="0"/>
              <a:t> </a:t>
            </a:r>
          </a:p>
          <a:p>
            <a:pPr marL="0" indent="0">
              <a:buNone/>
            </a:pPr>
            <a:r>
              <a:rPr lang="de-DE" sz="1400" dirty="0" err="1" smtClean="0"/>
              <a:t>de.fraunhofer.iosb.nsif.NsifCreator</a:t>
            </a:r>
            <a:r>
              <a:rPr lang="de-DE" sz="1400" dirty="0" smtClean="0"/>
              <a:t> </a:t>
            </a:r>
            <a:r>
              <a:rPr lang="de-DE" sz="1400" dirty="0" err="1" smtClean="0"/>
              <a:t>nsifCreator</a:t>
            </a:r>
            <a:r>
              <a:rPr lang="de-DE" sz="1400" dirty="0" smtClean="0"/>
              <a:t>;</a:t>
            </a:r>
          </a:p>
          <a:p>
            <a:pPr marL="0" indent="0">
              <a:buNone/>
            </a:pPr>
            <a:r>
              <a:rPr lang="de-DE" sz="1400" dirty="0" smtClean="0"/>
              <a:t>String </a:t>
            </a:r>
            <a:r>
              <a:rPr lang="de-DE" sz="1400" dirty="0" err="1" smtClean="0"/>
              <a:t>imageFilename</a:t>
            </a:r>
            <a:r>
              <a:rPr lang="de-DE" sz="1400" dirty="0" smtClean="0"/>
              <a:t>, </a:t>
            </a:r>
            <a:r>
              <a:rPr lang="de-DE" sz="1400" dirty="0" err="1" smtClean="0"/>
              <a:t>metaFile</a:t>
            </a:r>
            <a:r>
              <a:rPr lang="de-DE" sz="1400" dirty="0" smtClean="0"/>
              <a:t>, </a:t>
            </a:r>
            <a:r>
              <a:rPr lang="de-DE" sz="1400" dirty="0" err="1" smtClean="0"/>
              <a:t>propFile</a:t>
            </a:r>
            <a:r>
              <a:rPr lang="de-DE" sz="1400" dirty="0" smtClean="0"/>
              <a:t>, </a:t>
            </a:r>
            <a:r>
              <a:rPr lang="de-DE" sz="1400" dirty="0" err="1" smtClean="0"/>
              <a:t>saveFilename</a:t>
            </a:r>
            <a:r>
              <a:rPr lang="de-DE" sz="1400" dirty="0" smtClean="0"/>
              <a:t>;</a:t>
            </a:r>
          </a:p>
          <a:p>
            <a:pPr marL="0" indent="0">
              <a:buNone/>
            </a:pPr>
            <a:r>
              <a:rPr lang="de-DE" sz="1400" dirty="0" smtClean="0"/>
              <a:t>Boolean </a:t>
            </a:r>
            <a:r>
              <a:rPr lang="de-DE" sz="1400" dirty="0" err="1" smtClean="0"/>
              <a:t>forceCompress</a:t>
            </a:r>
            <a:r>
              <a:rPr lang="de-DE" sz="1400" dirty="0"/>
              <a:t>;</a:t>
            </a:r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r>
              <a:rPr lang="de-DE" sz="1400" dirty="0" err="1" smtClean="0"/>
              <a:t>nsifCreator</a:t>
            </a:r>
            <a:r>
              <a:rPr lang="de-DE" sz="1400" dirty="0" smtClean="0"/>
              <a:t> = </a:t>
            </a:r>
            <a:r>
              <a:rPr lang="de-DE" sz="1400" dirty="0" err="1" smtClean="0"/>
              <a:t>new</a:t>
            </a:r>
            <a:r>
              <a:rPr lang="de-DE" sz="1400" dirty="0" smtClean="0"/>
              <a:t> </a:t>
            </a:r>
            <a:r>
              <a:rPr lang="de-DE" sz="1400" dirty="0" err="1" smtClean="0"/>
              <a:t>NsifCreator</a:t>
            </a:r>
            <a:r>
              <a:rPr lang="de-DE" sz="1400" dirty="0" smtClean="0"/>
              <a:t>(</a:t>
            </a:r>
            <a:r>
              <a:rPr lang="de-DE" sz="1400" dirty="0" err="1" smtClean="0"/>
              <a:t>imageFilename</a:t>
            </a:r>
            <a:r>
              <a:rPr lang="de-DE" sz="1400" dirty="0" smtClean="0"/>
              <a:t>, </a:t>
            </a:r>
            <a:r>
              <a:rPr lang="de-DE" sz="1400" dirty="0" err="1" smtClean="0"/>
              <a:t>metaFile</a:t>
            </a:r>
            <a:r>
              <a:rPr lang="de-DE" sz="1400" dirty="0" smtClean="0"/>
              <a:t>, </a:t>
            </a:r>
            <a:r>
              <a:rPr lang="de-DE" sz="1400" dirty="0" err="1" smtClean="0"/>
              <a:t>propFile</a:t>
            </a:r>
            <a:r>
              <a:rPr lang="de-DE" sz="1400" dirty="0" smtClean="0"/>
              <a:t>, </a:t>
            </a:r>
            <a:r>
              <a:rPr lang="de-DE" sz="1400" dirty="0" err="1" smtClean="0"/>
              <a:t>forceCompress</a:t>
            </a:r>
            <a:r>
              <a:rPr lang="de-DE" sz="1400" dirty="0" smtClean="0"/>
              <a:t>);</a:t>
            </a:r>
          </a:p>
          <a:p>
            <a:pPr marL="0" indent="0">
              <a:buNone/>
            </a:pPr>
            <a:r>
              <a:rPr lang="de-DE" sz="1400" dirty="0" err="1" smtClean="0"/>
              <a:t>nsifCreator.writeToFile</a:t>
            </a:r>
            <a:r>
              <a:rPr lang="de-DE" sz="1400" dirty="0" smtClean="0"/>
              <a:t>(</a:t>
            </a:r>
            <a:r>
              <a:rPr lang="de-DE" sz="1400" dirty="0" err="1" smtClean="0"/>
              <a:t>saveFilename</a:t>
            </a:r>
            <a:r>
              <a:rPr lang="de-DE" sz="1400" dirty="0" smtClean="0"/>
              <a:t>);</a:t>
            </a:r>
            <a:endParaRPr lang="de-DE" sz="140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Code-Beispiel </a:t>
            </a:r>
            <a:r>
              <a:rPr lang="de-DE" dirty="0" err="1" smtClean="0"/>
              <a:t>NsifCreator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535562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</Words>
  <Application>Microsoft Office PowerPoint</Application>
  <PresentationFormat>Bildschirmpräsentation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NsifCreatorLib</vt:lpstr>
      <vt:lpstr>NSIF/NITF File Structure</vt:lpstr>
      <vt:lpstr>PowerPoint-Präsentation</vt:lpstr>
      <vt:lpstr>File Structure der von der NSIFCreator-Klasse generierten NSIF-Datei</vt:lpstr>
      <vt:lpstr>NSIF File Info Header</vt:lpstr>
      <vt:lpstr>Übersicht NsifCreator</vt:lpstr>
      <vt:lpstr>NsifCreator: Input und Output</vt:lpstr>
      <vt:lpstr>NsifCreatorBatch: Input und Output</vt:lpstr>
      <vt:lpstr>Code-Beispiel NsifCreator</vt:lpstr>
      <vt:lpstr>Code-Beispiel NsifFile: mit TRE BLOCKA</vt:lpstr>
    </vt:vector>
  </TitlesOfParts>
  <Company>ou=computers,dc=pc,dc=iitb,dc=fhg,dc=de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NsifCreatorLib</dc:title>
  <dc:creator>Pallmer, Dirk</dc:creator>
  <cp:lastModifiedBy>Pallmer, Dirk</cp:lastModifiedBy>
  <cp:revision>12</cp:revision>
  <dcterms:created xsi:type="dcterms:W3CDTF">2014-10-23T08:59:47Z</dcterms:created>
  <dcterms:modified xsi:type="dcterms:W3CDTF">2014-10-23T12:16:59Z</dcterms:modified>
</cp:coreProperties>
</file>