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59" r:id="rId5"/>
    <p:sldId id="265" r:id="rId6"/>
    <p:sldId id="282" r:id="rId7"/>
    <p:sldId id="283" r:id="rId8"/>
    <p:sldId id="264" r:id="rId9"/>
    <p:sldId id="258" r:id="rId10"/>
    <p:sldId id="266" r:id="rId11"/>
    <p:sldId id="262" r:id="rId12"/>
    <p:sldId id="263" r:id="rId13"/>
    <p:sldId id="267" r:id="rId14"/>
    <p:sldId id="269" r:id="rId15"/>
    <p:sldId id="270" r:id="rId16"/>
    <p:sldId id="271" r:id="rId17"/>
    <p:sldId id="272" r:id="rId18"/>
    <p:sldId id="273" r:id="rId19"/>
    <p:sldId id="274" r:id="rId20"/>
    <p:sldId id="284" r:id="rId21"/>
    <p:sldId id="275" r:id="rId22"/>
    <p:sldId id="276" r:id="rId23"/>
    <p:sldId id="277" r:id="rId24"/>
    <p:sldId id="279" r:id="rId25"/>
    <p:sldId id="280" r:id="rId26"/>
    <p:sldId id="281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0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64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60C2F-E3F5-46D2-A05C-276221EA543A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9BCA3-8476-4F7F-B48B-6D3C4615B74A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0952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60C2F-E3F5-46D2-A05C-276221EA543A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9BCA3-8476-4F7F-B48B-6D3C4615B74A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742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60C2F-E3F5-46D2-A05C-276221EA543A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9BCA3-8476-4F7F-B48B-6D3C4615B74A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4444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60C2F-E3F5-46D2-A05C-276221EA543A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9BCA3-8476-4F7F-B48B-6D3C4615B74A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830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60C2F-E3F5-46D2-A05C-276221EA543A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9BCA3-8476-4F7F-B48B-6D3C4615B74A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4122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60C2F-E3F5-46D2-A05C-276221EA543A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9BCA3-8476-4F7F-B48B-6D3C4615B74A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5889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60C2F-E3F5-46D2-A05C-276221EA543A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9BCA3-8476-4F7F-B48B-6D3C4615B74A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9895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60C2F-E3F5-46D2-A05C-276221EA543A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9BCA3-8476-4F7F-B48B-6D3C4615B74A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241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60C2F-E3F5-46D2-A05C-276221EA543A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9BCA3-8476-4F7F-B48B-6D3C4615B74A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451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60C2F-E3F5-46D2-A05C-276221EA543A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9BCA3-8476-4F7F-B48B-6D3C4615B74A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795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60C2F-E3F5-46D2-A05C-276221EA543A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9BCA3-8476-4F7F-B48B-6D3C4615B74A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679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F60C2F-E3F5-46D2-A05C-276221EA543A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39BCA3-8476-4F7F-B48B-6D3C4615B74A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381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3300" dirty="0" err="1"/>
              <a:t>Interaktive</a:t>
            </a:r>
            <a:r>
              <a:rPr lang="en-US" sz="3300" dirty="0"/>
              <a:t> </a:t>
            </a:r>
            <a:r>
              <a:rPr lang="en-US" sz="3300" dirty="0" err="1"/>
              <a:t>Nutzung</a:t>
            </a:r>
            <a:r>
              <a:rPr lang="en-US" sz="3300" dirty="0"/>
              <a:t> von</a:t>
            </a:r>
            <a:br>
              <a:rPr lang="en-US" sz="3300" dirty="0"/>
            </a:br>
            <a:r>
              <a:rPr lang="en-US" sz="3300" dirty="0" err="1"/>
              <a:t>Aufklärungsergebnissen</a:t>
            </a:r>
            <a:r>
              <a:rPr lang="en-US" sz="3300" dirty="0"/>
              <a:t> an </a:t>
            </a:r>
            <a:r>
              <a:rPr lang="en-US" sz="3300" dirty="0" err="1"/>
              <a:t>einem</a:t>
            </a:r>
            <a:r>
              <a:rPr lang="en-US" sz="3300" dirty="0"/>
              <a:t/>
            </a:r>
            <a:br>
              <a:rPr lang="en-US" sz="3300" dirty="0"/>
            </a:br>
            <a:r>
              <a:rPr lang="en-US" sz="3300" dirty="0"/>
              <a:t>Multi-Display-</a:t>
            </a:r>
            <a:r>
              <a:rPr lang="en-US" sz="3300" dirty="0" err="1"/>
              <a:t>Arbeitsplatz</a:t>
            </a:r>
            <a:r>
              <a:rPr lang="en-US" sz="3300" dirty="0"/>
              <a:t> </a:t>
            </a:r>
            <a:r>
              <a:rPr lang="en-US" sz="3300" dirty="0" err="1"/>
              <a:t>zur</a:t>
            </a:r>
            <a:r>
              <a:rPr lang="en-US" sz="3300" dirty="0"/>
              <a:t/>
            </a:r>
            <a:br>
              <a:rPr lang="en-US" sz="3300" dirty="0"/>
            </a:br>
            <a:r>
              <a:rPr lang="en-US" sz="3300" dirty="0" err="1"/>
              <a:t>Bildauswertung</a:t>
            </a:r>
            <a:endParaRPr lang="en-US" sz="33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 dirty="0" smtClean="0"/>
          </a:p>
          <a:p>
            <a:r>
              <a:rPr lang="de-DE" dirty="0" err="1" smtClean="0"/>
              <a:t>Bachlorarbeit</a:t>
            </a:r>
            <a:r>
              <a:rPr lang="de-DE" dirty="0" smtClean="0"/>
              <a:t> von Kai </a:t>
            </a:r>
            <a:r>
              <a:rPr lang="de-DE" dirty="0" err="1" smtClean="0"/>
              <a:t>Westerkamp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128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Laden aus der CSD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CSD Task erstellen</a:t>
            </a:r>
          </a:p>
          <a:p>
            <a:r>
              <a:rPr lang="de-DE" dirty="0" smtClean="0"/>
              <a:t>Task ausführen</a:t>
            </a:r>
          </a:p>
          <a:p>
            <a:r>
              <a:rPr lang="de-DE" dirty="0" smtClean="0"/>
              <a:t>Ergebnisse verarbeiten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922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Task Request erstellen</a:t>
            </a:r>
            <a:endParaRPr lang="en-US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1690689"/>
            <a:ext cx="7886700" cy="3776155"/>
          </a:xfrm>
        </p:spPr>
      </p:pic>
    </p:spTree>
    <p:extLst>
      <p:ext uri="{BB962C8B-B14F-4D97-AF65-F5344CB8AC3E}">
        <p14:creationId xmlns:p14="http://schemas.microsoft.com/office/powerpoint/2010/main" val="4155567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Request im Geoviewer</a:t>
            </a:r>
            <a:endParaRPr lang="en-US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" t="-173" r="20918" b="50268"/>
          <a:stretch/>
        </p:blipFill>
        <p:spPr>
          <a:xfrm>
            <a:off x="628650" y="1989224"/>
            <a:ext cx="7911668" cy="2556144"/>
          </a:xfrm>
        </p:spPr>
      </p:pic>
    </p:spTree>
    <p:extLst>
      <p:ext uri="{BB962C8B-B14F-4D97-AF65-F5344CB8AC3E}">
        <p14:creationId xmlns:p14="http://schemas.microsoft.com/office/powerpoint/2010/main" val="2808497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Request im SBA</a:t>
            </a:r>
            <a:endParaRPr lang="en-US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58" b="41169"/>
          <a:stretch/>
        </p:blipFill>
        <p:spPr>
          <a:xfrm>
            <a:off x="654357" y="1868242"/>
            <a:ext cx="7835285" cy="3280806"/>
          </a:xfrm>
        </p:spPr>
      </p:pic>
    </p:spTree>
    <p:extLst>
      <p:ext uri="{BB962C8B-B14F-4D97-AF65-F5344CB8AC3E}">
        <p14:creationId xmlns:p14="http://schemas.microsoft.com/office/powerpoint/2010/main" val="3489760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Task ausführen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Vorbereitung</a:t>
            </a:r>
          </a:p>
          <a:p>
            <a:r>
              <a:rPr lang="de-DE" dirty="0" smtClean="0"/>
              <a:t>Lokal Request</a:t>
            </a:r>
          </a:p>
          <a:p>
            <a:r>
              <a:rPr lang="de-DE" dirty="0" err="1" smtClean="0"/>
              <a:t>Querry</a:t>
            </a:r>
            <a:r>
              <a:rPr lang="de-DE" dirty="0" smtClean="0"/>
              <a:t> String  generieren</a:t>
            </a:r>
          </a:p>
          <a:p>
            <a:r>
              <a:rPr lang="de-DE" dirty="0"/>
              <a:t>G</a:t>
            </a:r>
            <a:r>
              <a:rPr lang="de-DE" dirty="0" smtClean="0"/>
              <a:t>röße überprüfen</a:t>
            </a:r>
          </a:p>
          <a:p>
            <a:r>
              <a:rPr lang="de-DE" dirty="0" smtClean="0"/>
              <a:t>Request / Subskription ausführen (Isaac.lib)</a:t>
            </a:r>
          </a:p>
          <a:p>
            <a:r>
              <a:rPr lang="de-DE" dirty="0" smtClean="0"/>
              <a:t>Ergebnis auswerten (</a:t>
            </a:r>
            <a:r>
              <a:rPr lang="de-DE" dirty="0" err="1" smtClean="0"/>
              <a:t>Result</a:t>
            </a:r>
            <a:r>
              <a:rPr lang="de-DE" dirty="0" smtClean="0"/>
              <a:t> Handler)</a:t>
            </a:r>
          </a:p>
          <a:p>
            <a:r>
              <a:rPr lang="de-DE" dirty="0" smtClean="0"/>
              <a:t>Nachbereitung</a:t>
            </a:r>
          </a:p>
          <a:p>
            <a:endParaRPr lang="de-DE" dirty="0" smtClean="0"/>
          </a:p>
          <a:p>
            <a:endParaRPr lang="de-DE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653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</a:t>
            </a:r>
            <a:r>
              <a:rPr lang="de-DE" dirty="0" smtClean="0"/>
              <a:t> Handling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Liste an XML Dokumenten</a:t>
            </a:r>
          </a:p>
          <a:p>
            <a:r>
              <a:rPr lang="de-DE" dirty="0" smtClean="0"/>
              <a:t>Basic </a:t>
            </a:r>
            <a:r>
              <a:rPr lang="de-DE" dirty="0" err="1" smtClean="0"/>
              <a:t>Parsing</a:t>
            </a:r>
            <a:endParaRPr lang="de-DE" dirty="0" smtClean="0"/>
          </a:p>
          <a:p>
            <a:r>
              <a:rPr lang="de-DE" dirty="0" err="1" smtClean="0"/>
              <a:t>Specific</a:t>
            </a:r>
            <a:r>
              <a:rPr lang="de-DE" dirty="0" smtClean="0"/>
              <a:t> </a:t>
            </a:r>
            <a:r>
              <a:rPr lang="de-DE" dirty="0" err="1" smtClean="0"/>
              <a:t>Parsing</a:t>
            </a:r>
            <a:endParaRPr lang="de-DE" dirty="0" smtClean="0"/>
          </a:p>
          <a:p>
            <a:r>
              <a:rPr lang="de-DE" dirty="0" smtClean="0"/>
              <a:t>Error Handling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6019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Task im SBA</a:t>
            </a:r>
            <a:endParaRPr lang="en-US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529" y="1825625"/>
            <a:ext cx="7326942" cy="4351338"/>
          </a:xfrm>
        </p:spPr>
      </p:pic>
    </p:spTree>
    <p:extLst>
      <p:ext uri="{BB962C8B-B14F-4D97-AF65-F5344CB8AC3E}">
        <p14:creationId xmlns:p14="http://schemas.microsoft.com/office/powerpoint/2010/main" val="2203398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r>
              <a:rPr lang="de-DE" dirty="0" smtClean="0"/>
              <a:t> im SBA</a:t>
            </a:r>
            <a:endParaRPr lang="en-US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6916" y="2043633"/>
            <a:ext cx="6030167" cy="3915321"/>
          </a:xfrm>
        </p:spPr>
      </p:pic>
    </p:spTree>
    <p:extLst>
      <p:ext uri="{BB962C8B-B14F-4D97-AF65-F5344CB8AC3E}">
        <p14:creationId xmlns:p14="http://schemas.microsoft.com/office/powerpoint/2010/main" val="3368842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Task im CSD Adapter</a:t>
            </a:r>
            <a:endParaRPr lang="en-US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1989224"/>
            <a:ext cx="7886700" cy="4024140"/>
          </a:xfrm>
        </p:spPr>
      </p:pic>
    </p:spTree>
    <p:extLst>
      <p:ext uri="{BB962C8B-B14F-4D97-AF65-F5344CB8AC3E}">
        <p14:creationId xmlns:p14="http://schemas.microsoft.com/office/powerpoint/2010/main" val="2314930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r>
              <a:rPr lang="de-DE" dirty="0" smtClean="0"/>
              <a:t> im Geoviewer</a:t>
            </a:r>
            <a:endParaRPr lang="en-US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350" y="1825625"/>
            <a:ext cx="5311300" cy="4351338"/>
          </a:xfrm>
        </p:spPr>
      </p:pic>
    </p:spTree>
    <p:extLst>
      <p:ext uri="{BB962C8B-B14F-4D97-AF65-F5344CB8AC3E}">
        <p14:creationId xmlns:p14="http://schemas.microsoft.com/office/powerpoint/2010/main" val="1645099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Bildauswerteplatz der Zukunft</a:t>
            </a:r>
            <a:endParaRPr lang="en-US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970" y="1690689"/>
            <a:ext cx="6200060" cy="4277004"/>
          </a:xfrm>
        </p:spPr>
      </p:pic>
    </p:spTree>
    <p:extLst>
      <p:ext uri="{BB962C8B-B14F-4D97-AF65-F5344CB8AC3E}">
        <p14:creationId xmlns:p14="http://schemas.microsoft.com/office/powerpoint/2010/main" val="1839661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Bil</a:t>
            </a:r>
            <a:r>
              <a:rPr lang="de-DE" dirty="0"/>
              <a:t>d</a:t>
            </a:r>
            <a:r>
              <a:rPr lang="de-DE" dirty="0" smtClean="0"/>
              <a:t> bearbeiten</a:t>
            </a:r>
            <a:endParaRPr lang="en-US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874" y="1825625"/>
            <a:ext cx="5810251" cy="4351338"/>
          </a:xfrm>
        </p:spPr>
      </p:pic>
    </p:spTree>
    <p:extLst>
      <p:ext uri="{BB962C8B-B14F-4D97-AF65-F5344CB8AC3E}">
        <p14:creationId xmlns:p14="http://schemas.microsoft.com/office/powerpoint/2010/main" val="1645753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RecceMan</a:t>
            </a:r>
            <a:r>
              <a:rPr lang="de-DE" dirty="0"/>
              <a:t>® </a:t>
            </a:r>
            <a:r>
              <a:rPr lang="de-DE" dirty="0" err="1"/>
              <a:t>import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</p:txBody>
      </p:sp>
      <p:pic>
        <p:nvPicPr>
          <p:cNvPr id="4" name="Inhaltsplatzhalt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913" y="1690689"/>
            <a:ext cx="6838174" cy="4145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089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SBA Export in CSD</a:t>
            </a:r>
            <a:endParaRPr lang="en-US" dirty="0"/>
          </a:p>
        </p:txBody>
      </p:sp>
      <p:pic>
        <p:nvPicPr>
          <p:cNvPr id="5" name="Inhaltsplatzhalt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2427428"/>
            <a:ext cx="7886700" cy="1818382"/>
          </a:xfrm>
        </p:spPr>
      </p:pic>
    </p:spTree>
    <p:extLst>
      <p:ext uri="{BB962C8B-B14F-4D97-AF65-F5344CB8AC3E}">
        <p14:creationId xmlns:p14="http://schemas.microsoft.com/office/powerpoint/2010/main" val="1732751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Meta</a:t>
            </a:r>
            <a:r>
              <a:rPr lang="de-DE" dirty="0" smtClean="0"/>
              <a:t> Daten Eingabe</a:t>
            </a:r>
            <a:endParaRPr lang="en-US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0363" y="1825625"/>
            <a:ext cx="4883274" cy="4351338"/>
          </a:xfrm>
        </p:spPr>
      </p:pic>
    </p:spTree>
    <p:extLst>
      <p:ext uri="{BB962C8B-B14F-4D97-AF65-F5344CB8AC3E}">
        <p14:creationId xmlns:p14="http://schemas.microsoft.com/office/powerpoint/2010/main" val="4169298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SBA Export in CSD</a:t>
            </a:r>
            <a:endParaRPr lang="en-US" dirty="0"/>
          </a:p>
        </p:txBody>
      </p:sp>
      <p:pic>
        <p:nvPicPr>
          <p:cNvPr id="5" name="Inhaltsplatzhalt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2427428"/>
            <a:ext cx="7886700" cy="1818382"/>
          </a:xfrm>
        </p:spPr>
      </p:pic>
    </p:spTree>
    <p:extLst>
      <p:ext uri="{BB962C8B-B14F-4D97-AF65-F5344CB8AC3E}">
        <p14:creationId xmlns:p14="http://schemas.microsoft.com/office/powerpoint/2010/main" val="2939984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Problem beim CSD Upload</a:t>
            </a:r>
            <a:endParaRPr lang="en-US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904" y="2359242"/>
            <a:ext cx="6508192" cy="3402365"/>
          </a:xfrm>
        </p:spPr>
      </p:pic>
    </p:spTree>
    <p:extLst>
      <p:ext uri="{BB962C8B-B14F-4D97-AF65-F5344CB8AC3E}">
        <p14:creationId xmlns:p14="http://schemas.microsoft.com/office/powerpoint/2010/main" val="2059636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Ausblick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Direktes Laden aus der CSD mit der </a:t>
            </a:r>
            <a:r>
              <a:rPr lang="de-DE" dirty="0" smtClean="0"/>
              <a:t>UUID</a:t>
            </a:r>
          </a:p>
          <a:p>
            <a:r>
              <a:rPr lang="en-US" dirty="0"/>
              <a:t>SBA-Import </a:t>
            </a:r>
            <a:r>
              <a:rPr lang="en-US" dirty="0" err="1"/>
              <a:t>durch</a:t>
            </a:r>
            <a:r>
              <a:rPr lang="en-US" dirty="0"/>
              <a:t> </a:t>
            </a:r>
            <a:r>
              <a:rPr lang="en-US" dirty="0" err="1" smtClean="0"/>
              <a:t>Geoviewer</a:t>
            </a:r>
            <a:endParaRPr lang="en-US" dirty="0" smtClean="0"/>
          </a:p>
          <a:p>
            <a:r>
              <a:rPr lang="de-DE" dirty="0" smtClean="0"/>
              <a:t>Vorschau im Geoviewer </a:t>
            </a:r>
            <a:r>
              <a:rPr lang="de-DE" dirty="0"/>
              <a:t>beim Laden </a:t>
            </a:r>
            <a:r>
              <a:rPr lang="de-DE" dirty="0" smtClean="0"/>
              <a:t>im SBA</a:t>
            </a:r>
          </a:p>
          <a:p>
            <a:r>
              <a:rPr lang="en-US" dirty="0" err="1" smtClean="0"/>
              <a:t>Assoziationen</a:t>
            </a:r>
            <a:endParaRPr lang="en-US" dirty="0" smtClean="0"/>
          </a:p>
          <a:p>
            <a:pPr lvl="1"/>
            <a:r>
              <a:rPr lang="de-DE" dirty="0" smtClean="0"/>
              <a:t>Auslesen</a:t>
            </a:r>
          </a:p>
          <a:p>
            <a:pPr lvl="1"/>
            <a:r>
              <a:rPr lang="de-DE" dirty="0" smtClean="0"/>
              <a:t>Verknüpfen von Ursprungsbild </a:t>
            </a:r>
            <a:r>
              <a:rPr lang="de-DE" smtClean="0"/>
              <a:t>und Auswertungsergebnis</a:t>
            </a:r>
            <a:endParaRPr lang="de-DE" dirty="0" smtClean="0"/>
          </a:p>
          <a:p>
            <a:r>
              <a:rPr lang="de-DE" dirty="0" smtClean="0"/>
              <a:t>Reports einbinden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015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Stereo Bildauswerter (SBA)</a:t>
            </a:r>
            <a:endParaRPr lang="en-US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874" y="1690689"/>
            <a:ext cx="6131405" cy="4591852"/>
          </a:xfrm>
        </p:spPr>
      </p:pic>
    </p:spTree>
    <p:extLst>
      <p:ext uri="{BB962C8B-B14F-4D97-AF65-F5344CB8AC3E}">
        <p14:creationId xmlns:p14="http://schemas.microsoft.com/office/powerpoint/2010/main" val="256033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Geoviewer</a:t>
            </a:r>
            <a:endParaRPr lang="en-US" dirty="0"/>
          </a:p>
        </p:txBody>
      </p:sp>
      <p:pic>
        <p:nvPicPr>
          <p:cNvPr id="6" name="Inhaltsplatzhalt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108" y="1825625"/>
            <a:ext cx="5801784" cy="4351338"/>
          </a:xfrm>
        </p:spPr>
      </p:pic>
    </p:spTree>
    <p:extLst>
      <p:ext uri="{BB962C8B-B14F-4D97-AF65-F5344CB8AC3E}">
        <p14:creationId xmlns:p14="http://schemas.microsoft.com/office/powerpoint/2010/main" val="2089678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RecceMan</a:t>
            </a:r>
            <a:r>
              <a:rPr lang="de-DE" dirty="0" smtClean="0"/>
              <a:t>®</a:t>
            </a:r>
            <a:endParaRPr lang="en-US" dirty="0"/>
          </a:p>
        </p:txBody>
      </p:sp>
      <p:pic>
        <p:nvPicPr>
          <p:cNvPr id="5" name="Inhaltsplatzhalt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893" y="1690689"/>
            <a:ext cx="7202214" cy="4351338"/>
          </a:xfrm>
        </p:spPr>
      </p:pic>
    </p:spTree>
    <p:extLst>
      <p:ext uri="{BB962C8B-B14F-4D97-AF65-F5344CB8AC3E}">
        <p14:creationId xmlns:p14="http://schemas.microsoft.com/office/powerpoint/2010/main" val="1631326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Weitere Programme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MetaDaten</a:t>
            </a:r>
            <a:r>
              <a:rPr lang="de-DE" dirty="0" smtClean="0"/>
              <a:t> Anzeige</a:t>
            </a:r>
          </a:p>
          <a:p>
            <a:r>
              <a:rPr lang="de-DE" dirty="0" smtClean="0"/>
              <a:t>Report Schreiben</a:t>
            </a:r>
          </a:p>
          <a:p>
            <a:r>
              <a:rPr lang="de-DE" dirty="0" smtClean="0"/>
              <a:t>Interaktionstechniken</a:t>
            </a:r>
          </a:p>
          <a:p>
            <a:pPr lvl="1"/>
            <a:r>
              <a:rPr lang="de-DE" dirty="0" smtClean="0"/>
              <a:t>Head Tracking</a:t>
            </a:r>
          </a:p>
          <a:p>
            <a:pPr lvl="1"/>
            <a:r>
              <a:rPr lang="de-DE" dirty="0" smtClean="0"/>
              <a:t>Zeigegesten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113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Bildauswerteplatz der Zukunft</a:t>
            </a:r>
            <a:endParaRPr lang="en-US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970" y="1690689"/>
            <a:ext cx="6200060" cy="4277004"/>
          </a:xfrm>
        </p:spPr>
      </p:pic>
    </p:spTree>
    <p:extLst>
      <p:ext uri="{BB962C8B-B14F-4D97-AF65-F5344CB8AC3E}">
        <p14:creationId xmlns:p14="http://schemas.microsoft.com/office/powerpoint/2010/main" val="651298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Coalition Shared </a:t>
            </a:r>
            <a:r>
              <a:rPr lang="en-US" dirty="0" smtClean="0"/>
              <a:t>Data (CSD)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Speicherort für Aufklärungsergebnisse</a:t>
            </a:r>
          </a:p>
          <a:p>
            <a:r>
              <a:rPr lang="en-US" dirty="0"/>
              <a:t>STANAG 4559 </a:t>
            </a:r>
            <a:r>
              <a:rPr lang="en-US" dirty="0" smtClean="0"/>
              <a:t>Standard</a:t>
            </a:r>
          </a:p>
          <a:p>
            <a:r>
              <a:rPr lang="de-DE" dirty="0" smtClean="0"/>
              <a:t>Verschiedene Datentypen</a:t>
            </a:r>
          </a:p>
          <a:p>
            <a:pPr lvl="1"/>
            <a:r>
              <a:rPr lang="de-DE" dirty="0" smtClean="0"/>
              <a:t>Bilder NSIF-Format</a:t>
            </a:r>
          </a:p>
          <a:p>
            <a:pPr lvl="1"/>
            <a:r>
              <a:rPr lang="de-DE" dirty="0" smtClean="0"/>
              <a:t>Videos ….</a:t>
            </a:r>
          </a:p>
          <a:p>
            <a:r>
              <a:rPr lang="de-DE" dirty="0" err="1" smtClean="0"/>
              <a:t>Querry</a:t>
            </a:r>
            <a:r>
              <a:rPr lang="de-DE" dirty="0" smtClean="0"/>
              <a:t> und </a:t>
            </a:r>
            <a:r>
              <a:rPr lang="de-DE" dirty="0" err="1" smtClean="0"/>
              <a:t>Subscription</a:t>
            </a:r>
            <a:endParaRPr lang="de-DE" dirty="0" smtClean="0"/>
          </a:p>
          <a:p>
            <a:r>
              <a:rPr lang="de-DE" dirty="0" smtClean="0"/>
              <a:t>Zugriff über </a:t>
            </a:r>
            <a:r>
              <a:rPr lang="de-DE" dirty="0" err="1" smtClean="0"/>
              <a:t>MetaDaten</a:t>
            </a:r>
            <a:r>
              <a:rPr lang="de-DE" dirty="0" smtClean="0"/>
              <a:t> XML Dokumente</a:t>
            </a:r>
          </a:p>
          <a:p>
            <a:r>
              <a:rPr lang="de-DE" dirty="0" smtClean="0"/>
              <a:t>Assoziationen</a:t>
            </a:r>
            <a:endParaRPr lang="de-D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9736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Bestehende Struktur</a:t>
            </a:r>
            <a:endParaRPr lang="en-US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796" y="1613052"/>
            <a:ext cx="5790407" cy="4790546"/>
          </a:xfrm>
        </p:spPr>
      </p:pic>
    </p:spTree>
    <p:extLst>
      <p:ext uri="{BB962C8B-B14F-4D97-AF65-F5344CB8AC3E}">
        <p14:creationId xmlns:p14="http://schemas.microsoft.com/office/powerpoint/2010/main" val="1534618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177</Words>
  <Application>Microsoft Office PowerPoint</Application>
  <PresentationFormat>Bildschirmpräsentation (4:3)</PresentationFormat>
  <Paragraphs>68</Paragraphs>
  <Slides>26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26</vt:i4>
      </vt:variant>
    </vt:vector>
  </HeadingPairs>
  <TitlesOfParts>
    <vt:vector size="30" baseType="lpstr">
      <vt:lpstr>Arial</vt:lpstr>
      <vt:lpstr>Calibri</vt:lpstr>
      <vt:lpstr>Calibri Light</vt:lpstr>
      <vt:lpstr>Office Theme</vt:lpstr>
      <vt:lpstr>Interaktive Nutzung von Aufklärungsergebnissen an einem Multi-Display-Arbeitsplatz zur Bildauswertung</vt:lpstr>
      <vt:lpstr>Bildauswerteplatz der Zukunft</vt:lpstr>
      <vt:lpstr>Stereo Bildauswerter (SBA)</vt:lpstr>
      <vt:lpstr>Geoviewer</vt:lpstr>
      <vt:lpstr>RecceMan®</vt:lpstr>
      <vt:lpstr>Weitere Programme</vt:lpstr>
      <vt:lpstr>Bildauswerteplatz der Zukunft</vt:lpstr>
      <vt:lpstr>Coalition Shared Data (CSD)</vt:lpstr>
      <vt:lpstr>Bestehende Struktur</vt:lpstr>
      <vt:lpstr>Laden aus der CSD</vt:lpstr>
      <vt:lpstr>Task Request erstellen</vt:lpstr>
      <vt:lpstr>Request im Geoviewer</vt:lpstr>
      <vt:lpstr>Request im SBA</vt:lpstr>
      <vt:lpstr>Task ausführen</vt:lpstr>
      <vt:lpstr>Result Handling</vt:lpstr>
      <vt:lpstr>Task im SBA</vt:lpstr>
      <vt:lpstr>Results im SBA</vt:lpstr>
      <vt:lpstr>Task im CSD Adapter</vt:lpstr>
      <vt:lpstr>Results im Geoviewer</vt:lpstr>
      <vt:lpstr>Bild bearbeiten</vt:lpstr>
      <vt:lpstr>RecceMan® import</vt:lpstr>
      <vt:lpstr>SBA Export in CSD</vt:lpstr>
      <vt:lpstr>Meta Daten Eingabe</vt:lpstr>
      <vt:lpstr>SBA Export in CSD</vt:lpstr>
      <vt:lpstr>Problem beim CSD Upload</vt:lpstr>
      <vt:lpstr>Ausblick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Interaktive Nutzung von Aufklärungsergebnissen an einem Multi-Display-Arbeitsplatz zur Bildauswertung</dc:title>
  <dc:creator>Kai</dc:creator>
  <cp:lastModifiedBy>Kai</cp:lastModifiedBy>
  <cp:revision>28</cp:revision>
  <dcterms:created xsi:type="dcterms:W3CDTF">2015-03-18T09:16:05Z</dcterms:created>
  <dcterms:modified xsi:type="dcterms:W3CDTF">2015-03-20T12:47:19Z</dcterms:modified>
</cp:coreProperties>
</file>