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8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64D15B-4E89-49C6-B0F8-9D3364E827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260CC1D-21F9-4B96-82B6-EF9FA3A686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2C1A8AD-6FD4-43D2-AF58-D0F1579BA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25.06.2017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8B72981-BF1F-419D-9C86-15A6BD5CD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7678E4-DDFF-45D1-89CA-A5CDF9E5D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407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B11D7E-7A36-44D3-82DB-48054EDFD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515D9D4-7634-4023-9752-0C447D8C16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EE3167-2B5B-4B8D-95DD-D51A561EC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25.06.2017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5B4AF4B-3EEA-4588-A346-AA6B19BB6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383D09-A923-4224-9294-6DD46C7CC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618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A72AD86-5F40-455A-A687-21E7BEA393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F9F1623-F673-4CA6-8D71-D7314AA96B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9E671C2-31BC-4A65-AB3D-5C757E996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25.06.2017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48D1A7-3AD1-4563-87BF-AB15A9BBA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7BE4B10-428B-49A7-A091-3A4F0A6AB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2849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CF1280-9FF4-4187-881E-7AAA59110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E89FB24-BD8D-4562-A648-3CB5ABAD59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B73AE4C-A0A2-4C89-AAFD-D62E762C0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25.06.2017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301D97F-87E7-4D59-BD19-55A6D3000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8B9ACA4-7C48-4BDE-B54A-E11E7FB74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5441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206DBA-8679-4C18-B489-90CB9A719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A468A47-074A-4F57-9BF2-E5BDBF9A67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B236C6D-57D3-4CC7-8614-C1B46E641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25.06.2017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3A616FD-F2B8-4B8B-A99D-F2DF9C44C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7FB5AE6-12A7-498E-AF97-5D3246877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907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47ACD9-38FF-496A-88F8-0A1D1DB31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504B127-F7E3-4CAC-8074-A1FE352C97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C878CD1-9DC2-4C2E-A3CC-3FD26B8F58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CD8F085-7D9C-4223-AF82-19DBC602F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25.06.2017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1AD4ABE-D76B-4555-907F-ED66B3F5A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950ACF8-1A89-4C2A-9970-381334E69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5442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F59458-0C6A-4497-8ACF-C0E04A79C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67DA681-303A-4270-8787-0F20B866EC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68D60E2-8494-4AB7-925E-00E01650A6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2FA02D3-A3F9-4E06-9F8B-9B9A584A0D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CB997D8-338D-42E3-A5B4-62307C9B0E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3C7D70B-5D7C-4265-BBCF-DA4D18599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25.06.2017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D776A53-319E-45A0-8657-CAA4A8D61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07C307F-6651-4E94-9779-4843E2CF9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0688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5CA6D0-66F5-4892-ADF3-E9647CB52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2CDD029-4397-476D-9914-2644EA6C3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25.06.2017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3F81B2-6988-4B12-8CC2-99C0E8647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4C8A7B7-7963-4E4D-9538-F65DC8032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8095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D699F21-D31F-4B82-AB83-AE0E5CFC5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25.06.2017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F784762-4EA2-4585-95D7-FA6091E57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9A9FB92-AF3B-46E9-9AC4-BFC15D2B8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8754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F0E428-697F-4197-B61F-5CEFD0D7E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AA274EA-4CE4-43EC-BCB9-D48320683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1E8E872-3370-4A8E-8819-023C906D2E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0EA2F9E-EA31-4DF6-ACEA-09998CD6A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25.06.2017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22BAEE3-A76C-412A-937B-EC6725D2A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3783628-5E94-4DAF-A6E3-FD816B00C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9142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0C5827-A42B-4B2C-8DF6-44FC5B7EB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727D13E-04FC-4E66-B781-8419C75113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5517EC2-50B5-46F3-94DD-A607F6FF54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9F1C20C-32E4-4364-9C63-30335C30D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25.06.2017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EE88231-45FF-466A-AAB7-01EA98166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6C6DC2C-8102-42D4-801C-89544D02E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1250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44AE827-FF7D-4DE0-BF48-12E4F04E6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8F7C179-8F7A-4647-9EAA-16D6B66BB2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D580DBB-13C4-4BA7-B6F9-1A43735DCE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8B95D-DDAE-4498-9DEA-E465DB5D37C6}" type="datetimeFigureOut">
              <a:rPr lang="de-DE" smtClean="0"/>
              <a:t>25.06.2017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6A49F4-5223-4A3F-9469-7B45AE2EDF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3D9258D-29BC-43F1-92D9-7995CADE4E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5436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9D3CAB-A515-4C9E-927B-0E34A97405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Entwicklung eines VR Assistenz Systems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3547DD9-0CDF-4DD7-9C87-0F39CB13CF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2998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F93D41-B1CE-435E-A5BE-DB4545BB5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Bisheriger Support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15A89EB-85F4-4A3E-B25F-B210090904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Telefon / Mail</a:t>
            </a:r>
          </a:p>
          <a:p>
            <a:pPr lvl="1"/>
            <a:r>
              <a:rPr lang="de-DE" dirty="0"/>
              <a:t>Begrenzte Menge an Problemen möglich</a:t>
            </a:r>
          </a:p>
          <a:p>
            <a:pPr lvl="1"/>
            <a:r>
              <a:rPr lang="de-DE" dirty="0"/>
              <a:t>Bilder sind ein Hilfsmittel für den Support</a:t>
            </a:r>
          </a:p>
          <a:p>
            <a:r>
              <a:rPr lang="de-DE" dirty="0"/>
              <a:t>Hausbesuche eines Experten </a:t>
            </a:r>
          </a:p>
          <a:p>
            <a:pPr lvl="1"/>
            <a:r>
              <a:rPr lang="de-DE" dirty="0"/>
              <a:t>Teuer (Anfahrt, etc…)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324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CB62A4-FD84-484F-A29C-C63CDF991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Idee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732F216-9273-47CA-AF4B-0D5B1DC1D8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Scannen des Problems</a:t>
            </a:r>
          </a:p>
          <a:p>
            <a:pPr lvl="1"/>
            <a:r>
              <a:rPr lang="de-DE" dirty="0"/>
              <a:t>Kinect und </a:t>
            </a:r>
            <a:r>
              <a:rPr lang="de-DE" dirty="0" err="1"/>
              <a:t>Lighthouse</a:t>
            </a:r>
            <a:r>
              <a:rPr lang="de-DE" dirty="0"/>
              <a:t> Tracking System</a:t>
            </a:r>
          </a:p>
          <a:p>
            <a:r>
              <a:rPr lang="de-DE" dirty="0"/>
              <a:t>Visualisierung des Problems beim Experten</a:t>
            </a:r>
          </a:p>
          <a:p>
            <a:pPr lvl="1"/>
            <a:r>
              <a:rPr lang="de-DE" dirty="0"/>
              <a:t>VR mit der Unreal Engine</a:t>
            </a:r>
          </a:p>
          <a:p>
            <a:r>
              <a:rPr lang="de-DE" dirty="0"/>
              <a:t>Assistenz beim beheben des Problems</a:t>
            </a:r>
          </a:p>
          <a:p>
            <a:pPr lvl="1"/>
            <a:r>
              <a:rPr lang="de-DE" dirty="0"/>
              <a:t>Zeigegesten etc. die beim Kunden Visualisiert werden.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9288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D9C216-6D54-4028-88CC-555DC5596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Scannen des Problems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EDADDE9-107E-481B-AE77-2A0A924399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Aufnehmen einer Punktwolke mit der Kinect</a:t>
            </a:r>
          </a:p>
          <a:p>
            <a:r>
              <a:rPr lang="de-DE" dirty="0"/>
              <a:t>Tracken der Kinect mit dem </a:t>
            </a:r>
            <a:r>
              <a:rPr lang="de-DE" dirty="0" err="1"/>
              <a:t>Lighthouse</a:t>
            </a:r>
            <a:r>
              <a:rPr lang="de-DE" dirty="0"/>
              <a:t> Tracking </a:t>
            </a:r>
            <a:r>
              <a:rPr lang="de-DE" dirty="0" err="1"/>
              <a:t>Sytem</a:t>
            </a:r>
            <a:endParaRPr lang="de-DE" dirty="0"/>
          </a:p>
          <a:p>
            <a:r>
              <a:rPr lang="de-DE" dirty="0"/>
              <a:t>Bessere Rekonstruktion der Punktwolke</a:t>
            </a:r>
          </a:p>
          <a:p>
            <a:r>
              <a:rPr lang="de-DE" dirty="0"/>
              <a:t>Keine Feature Erkennung etc..</a:t>
            </a:r>
          </a:p>
          <a:p>
            <a:r>
              <a:rPr lang="de-DE" dirty="0"/>
              <a:t>Bessere 3D Daten</a:t>
            </a:r>
          </a:p>
          <a:p>
            <a:endParaRPr lang="de-DE" dirty="0"/>
          </a:p>
          <a:p>
            <a:endParaRPr lang="de-DE" dirty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5382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FE830D-B6D4-4296-BD37-1D832742A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6E5B736-3DF6-4CE7-AA39-FC34244B0B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4996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</Words>
  <Application>Microsoft Office PowerPoint</Application>
  <PresentationFormat>Breitbild</PresentationFormat>
  <Paragraphs>21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</vt:lpstr>
      <vt:lpstr>Entwicklung eines VR Assistenz Systems</vt:lpstr>
      <vt:lpstr>Bisheriger Support</vt:lpstr>
      <vt:lpstr>Idee</vt:lpstr>
      <vt:lpstr>Scannen des Problems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Kai Westerkamp</dc:creator>
  <cp:lastModifiedBy>Kai Westerkamp</cp:lastModifiedBy>
  <cp:revision>8</cp:revision>
  <dcterms:created xsi:type="dcterms:W3CDTF">2017-06-25T14:03:48Z</dcterms:created>
  <dcterms:modified xsi:type="dcterms:W3CDTF">2017-06-26T11:31:35Z</dcterms:modified>
</cp:coreProperties>
</file>