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4D15B-4E89-49C6-B0F8-9D3364E82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60CC1D-21F9-4B96-82B6-EF9FA3A68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1A8AD-6FD4-43D2-AF58-D0F1579BA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72981-BF1F-419D-9C86-15A6BD5C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78E4-DDFF-45D1-89CA-A5CDF9E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1D7E-7A36-44D3-82DB-48054EDFD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15D9D4-7634-4023-9752-0C447D8C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3167-2B5B-4B8D-95DD-D51A561E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B4AF4B-3EEA-4588-A346-AA6B19BB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83D09-A923-4224-9294-6DD46C7C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72AD86-5F40-455A-A687-21E7BEA39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9F1623-F673-4CA6-8D71-D7314AA9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671C2-31BC-4A65-AB3D-5C757E99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8D1A7-3AD1-4563-87BF-AB15A9BB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BE4B10-428B-49A7-A091-3A4F0A6A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4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F1280-9FF4-4187-881E-7AAA5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9FB24-BD8D-4562-A648-3CB5ABAD5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73AE4C-A0A2-4C89-AAFD-D62E762C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D97F-87E7-4D59-BD19-55A6D3000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B9ACA4-7C48-4BDE-B54A-E11E7FB7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4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06DBA-8679-4C18-B489-90CB9A71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468A47-074A-4F57-9BF2-E5BDBF9A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236C6D-57D3-4CC7-8614-C1B46E64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A616FD-F2B8-4B8B-A99D-F2DF9C44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B5AE6-12A7-498E-AF97-5D32468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CD9-38FF-496A-88F8-0A1D1DB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B127-F7E3-4CAC-8074-A1FE352C9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878CD1-9DC2-4C2E-A3CC-3FD26B8F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F085-7D9C-4223-AF82-19DBC60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AD4ABE-D76B-4555-907F-ED66B3F5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0ACF8-1A89-4C2A-9970-381334E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9458-0C6A-4497-8ACF-C0E04A79C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7DA681-303A-4270-8787-0F20B866E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D60E2-8494-4AB7-925E-00E01650A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FA02D3-A3F9-4E06-9F8B-9B9A584A0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997D8-338D-42E3-A5B4-62307C9B0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C7D70B-5D7C-4265-BBCF-DA4D1859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776A53-319E-45A0-8657-CAA4A8D6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07C307F-6651-4E94-9779-4843E2CF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A6D0-66F5-4892-ADF3-E9647CB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DD029-4397-476D-9914-2644EA6C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F81B2-6988-4B12-8CC2-99C0E864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C8A7B7-7963-4E4D-9538-F65DC803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99F21-D31F-4B82-AB83-AE0E5CFC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784762-4EA2-4585-95D7-FA6091E5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9FB92-AF3B-46E9-9AC4-BFC15D2B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0E428-697F-4197-B61F-5CEFD0D7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A274EA-4CE4-43EC-BCB9-D48320683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E8E872-3370-4A8E-8819-023C906D2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EA2F9E-EA31-4DF6-ACEA-09998CD6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2BAEE3-A76C-412A-937B-EC6725D2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783628-5E94-4DAF-A6E3-FD816B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C5827-A42B-4B2C-8DF6-44FC5B7E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27D13E-04FC-4E66-B781-8419C7511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517EC2-50B5-46F3-94DD-A607F6FF5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F1C20C-32E4-4364-9C63-30335C30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E88231-45FF-466A-AAB7-01EA9816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DC2C-8102-42D4-801C-89544D02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25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AE827-FF7D-4DE0-BF48-12E4F04E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F7C179-8F7A-4647-9EAA-16D6B66BB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80DBB-13C4-4BA7-B6F9-1A43735DC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6A49F4-5223-4A3F-9469-7B45AE2ED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9258D-29BC-43F1-92D9-7995CADE4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4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D3CAB-A515-4C9E-927B-0E34A9740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Entwicklung eines VR Assistenz Systems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547DD9-0CDF-4DD7-9C87-0F39CB13C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99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93D41-B1CE-435E-A5BE-DB4545BB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Bisheriger Support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A89EB-85F4-4A3E-B25F-B21009090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Telefon / Mail</a:t>
            </a:r>
          </a:p>
          <a:p>
            <a:pPr lvl="1"/>
            <a:r>
              <a:rPr lang="de-DE" dirty="0"/>
              <a:t>Begrenzte Menge an Problemen möglich</a:t>
            </a:r>
          </a:p>
          <a:p>
            <a:pPr lvl="1"/>
            <a:r>
              <a:rPr lang="de-DE" dirty="0"/>
              <a:t>Bilder sind ein Hilfsmittel für den Support</a:t>
            </a:r>
          </a:p>
          <a:p>
            <a:r>
              <a:rPr lang="de-DE" dirty="0"/>
              <a:t>Hausbesuche eines Experten </a:t>
            </a:r>
          </a:p>
          <a:p>
            <a:pPr lvl="1"/>
            <a:r>
              <a:rPr lang="de-DE" dirty="0"/>
              <a:t>Teuer (Anfahrt, etc…)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62A4-FD84-484F-A29C-C63CDF991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32F216-9273-47CA-AF4B-0D5B1DC1D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  <a:p>
            <a:pPr lvl="1"/>
            <a:r>
              <a:rPr lang="de-DE" dirty="0"/>
              <a:t>Kinect und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 (VIVE)</a:t>
            </a:r>
            <a:endParaRPr lang="de-DE" dirty="0"/>
          </a:p>
          <a:p>
            <a:r>
              <a:rPr lang="de-DE" dirty="0"/>
              <a:t>Visualisierung des Problems beim Experten</a:t>
            </a:r>
          </a:p>
          <a:p>
            <a:pPr lvl="1"/>
            <a:r>
              <a:rPr lang="de-DE" dirty="0"/>
              <a:t>VR mit der Unreal Engine</a:t>
            </a:r>
          </a:p>
          <a:p>
            <a:r>
              <a:rPr lang="de-DE" dirty="0"/>
              <a:t>Assistenz beim beheben des Problems</a:t>
            </a:r>
          </a:p>
          <a:p>
            <a:pPr lvl="1"/>
            <a:r>
              <a:rPr lang="de-DE" dirty="0"/>
              <a:t>Zeigegesten etc. die beim Kunden Visualisiert werden.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28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C216-6D54-4028-88CC-555DC5596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DADDE9-107E-481B-AE77-2A0A92439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Aufnehmen einer Punktwolke mit der Kinect</a:t>
            </a:r>
          </a:p>
          <a:p>
            <a:r>
              <a:rPr lang="de-DE" dirty="0"/>
              <a:t>Tracken der Kinect mit dem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</a:t>
            </a:r>
            <a:endParaRPr lang="de-DE" dirty="0"/>
          </a:p>
          <a:p>
            <a:pPr lvl="1"/>
            <a:r>
              <a:rPr lang="de-DE" dirty="0"/>
              <a:t>Bessere Rekonstruktion der Punktwolke</a:t>
            </a:r>
          </a:p>
          <a:p>
            <a:pPr lvl="1"/>
            <a:r>
              <a:rPr lang="de-DE" dirty="0"/>
              <a:t>Keine Feature Erkennung etc</a:t>
            </a:r>
            <a:r>
              <a:rPr lang="de-DE" dirty="0" smtClean="0"/>
              <a:t>..</a:t>
            </a:r>
          </a:p>
          <a:p>
            <a:r>
              <a:rPr lang="de-DE" dirty="0" smtClean="0"/>
              <a:t>Speichern und übertragen als 3D </a:t>
            </a:r>
            <a:r>
              <a:rPr lang="de-DE" dirty="0" err="1" smtClean="0"/>
              <a:t>Tiles</a:t>
            </a:r>
            <a:endParaRPr lang="de-DE" dirty="0" smtClean="0"/>
          </a:p>
          <a:p>
            <a:pPr lvl="1"/>
            <a:r>
              <a:rPr lang="de-DE" dirty="0" smtClean="0"/>
              <a:t>Streaming Format für </a:t>
            </a:r>
            <a:r>
              <a:rPr lang="de-DE" dirty="0" err="1" smtClean="0"/>
              <a:t>geospitale</a:t>
            </a:r>
            <a:r>
              <a:rPr lang="de-DE" dirty="0" smtClean="0"/>
              <a:t> Daten (LOD…)</a:t>
            </a:r>
          </a:p>
          <a:p>
            <a:pPr lvl="1"/>
            <a:r>
              <a:rPr lang="de-DE" dirty="0" smtClean="0"/>
              <a:t>Visualisierung in anderen </a:t>
            </a:r>
            <a:r>
              <a:rPr lang="de-DE" smtClean="0"/>
              <a:t>Umgebungen möglich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38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830D-B6D4-4296-BD37-1D832742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Visualisierung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E5B736-3DF6-4CE7-AA39-FC34244B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Unreal Engine</a:t>
            </a:r>
          </a:p>
          <a:p>
            <a:pPr lvl="1"/>
            <a:r>
              <a:rPr lang="de-DE" dirty="0" smtClean="0"/>
              <a:t>Support für VR Systeme</a:t>
            </a:r>
          </a:p>
          <a:p>
            <a:pPr lvl="1"/>
            <a:r>
              <a:rPr lang="de-DE" dirty="0" smtClean="0"/>
              <a:t>Gaming Engine ausgelegt für hohe Performance</a:t>
            </a:r>
            <a:endParaRPr lang="de-DE" dirty="0" smtClean="0"/>
          </a:p>
          <a:p>
            <a:r>
              <a:rPr lang="de-DE" dirty="0" smtClean="0"/>
              <a:t>Punktwolke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4499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Assistenz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Experte gibt Hilfestellungen in VR</a:t>
            </a:r>
          </a:p>
          <a:p>
            <a:pPr lvl="1"/>
            <a:r>
              <a:rPr lang="de-DE" dirty="0" smtClean="0"/>
              <a:t>Zeigegesten </a:t>
            </a:r>
          </a:p>
          <a:p>
            <a:pPr lvl="1"/>
            <a:r>
              <a:rPr lang="de-DE" dirty="0" smtClean="0"/>
              <a:t>…</a:t>
            </a:r>
          </a:p>
          <a:p>
            <a:r>
              <a:rPr lang="de-DE" dirty="0" smtClean="0"/>
              <a:t>Visualisierung der Anweisungen in VR</a:t>
            </a:r>
          </a:p>
          <a:p>
            <a:pPr lvl="1"/>
            <a:r>
              <a:rPr lang="de-DE" dirty="0" smtClean="0"/>
              <a:t>Rendern der Punktwolke und der Anweisung des Experten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97763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Breitbild</PresentationFormat>
  <Paragraphs>36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Entwicklung eines VR Assistenz Systems</vt:lpstr>
      <vt:lpstr>Bisheriger Support</vt:lpstr>
      <vt:lpstr>Idee</vt:lpstr>
      <vt:lpstr>Scannen des Problems</vt:lpstr>
      <vt:lpstr>Visualisierung</vt:lpstr>
      <vt:lpstr>Assistenz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 Westerkamp</dc:creator>
  <cp:lastModifiedBy>Westerkamp, Kai</cp:lastModifiedBy>
  <cp:revision>12</cp:revision>
  <dcterms:created xsi:type="dcterms:W3CDTF">2017-06-25T14:03:48Z</dcterms:created>
  <dcterms:modified xsi:type="dcterms:W3CDTF">2017-06-28T09:06:42Z</dcterms:modified>
</cp:coreProperties>
</file>