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2" r:id="rId6"/>
    <p:sldId id="259" r:id="rId7"/>
    <p:sldId id="261" r:id="rId8"/>
    <p:sldId id="260" r:id="rId9"/>
    <p:sldId id="264" r:id="rId10"/>
    <p:sldId id="266" r:id="rId11"/>
    <p:sldId id="268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068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74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32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48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38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20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65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0216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78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55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39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5ADE8-0CAE-4488-B082-D221A9823CEB}" type="datetimeFigureOut">
              <a:rPr lang="de-DE" smtClean="0"/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BD2D4-E999-44F5-8297-AD078A58BF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086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entripetal_Catmull%E2%80%93Rom_spline" TargetMode="External"/><Relationship Id="rId2" Type="http://schemas.openxmlformats.org/officeDocument/2006/relationships/hyperlink" Target="https://de.wikipedia.org/wiki/Rigging_(Animation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.wikipedia.org/wiki/Kubisch_Hermitescher_Splin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Bone</a:t>
            </a:r>
            <a:r>
              <a:rPr lang="de-DE" dirty="0" smtClean="0"/>
              <a:t> </a:t>
            </a:r>
            <a:r>
              <a:rPr lang="de-DE" dirty="0" err="1" smtClean="0"/>
              <a:t>animation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skinning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GraPa</a:t>
            </a:r>
            <a:r>
              <a:rPr lang="de-DE" dirty="0" smtClean="0"/>
              <a:t> WS 15-16</a:t>
            </a:r>
          </a:p>
          <a:p>
            <a:r>
              <a:rPr lang="de-DE" dirty="0" smtClean="0"/>
              <a:t>Kai </a:t>
            </a:r>
            <a:r>
              <a:rPr lang="de-DE" dirty="0" err="1" smtClean="0"/>
              <a:t>Westerkamp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275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Catmul</a:t>
            </a:r>
            <a:r>
              <a:rPr lang="de-DE" dirty="0" smtClean="0"/>
              <a:t>-Rom </a:t>
            </a:r>
            <a:r>
              <a:rPr lang="de-DE" dirty="0" err="1" smtClean="0"/>
              <a:t>Splines</a:t>
            </a:r>
            <a:endParaRPr lang="de-DE" dirty="0"/>
          </a:p>
        </p:txBody>
      </p:sp>
      <p:pic>
        <p:nvPicPr>
          <p:cNvPr id="1027" name="Picture 3" descr="http://puu.sh/mZ37g/fab184ad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422" y="1770503"/>
            <a:ext cx="3519837" cy="397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91648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9" name="Picture 5" descr="http://puu.sh/mZ39u/5a199d36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51451"/>
            <a:ext cx="3695700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398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hlinkClick r:id="rId2"/>
              </a:rPr>
              <a:t>https://de.wikipedia.org/wiki/Rigging_(Animation)</a:t>
            </a:r>
            <a:endParaRPr lang="de-DE" dirty="0" smtClean="0"/>
          </a:p>
          <a:p>
            <a:r>
              <a:rPr lang="de-DE" dirty="0" smtClean="0">
                <a:hlinkClick r:id="rId3"/>
              </a:rPr>
              <a:t>https://en.wikipedia.org/wiki/Centripetal_Catmull%E2%80%93Rom_spline</a:t>
            </a:r>
            <a:endParaRPr lang="de-DE" dirty="0" smtClean="0"/>
          </a:p>
          <a:p>
            <a:r>
              <a:rPr lang="de-DE" dirty="0" smtClean="0">
                <a:hlinkClick r:id="rId4"/>
              </a:rPr>
              <a:t>https://de.wikipedia.org/wiki/Kubisch_Hermitescher_Spline</a:t>
            </a:r>
            <a:endParaRPr lang="de-DE" dirty="0" smtClean="0"/>
          </a:p>
          <a:p>
            <a:r>
              <a:rPr lang="de-DE" dirty="0" smtClean="0"/>
              <a:t>http://www.assimp.org/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2470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Skelett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Bones</a:t>
            </a:r>
          </a:p>
          <a:p>
            <a:pPr lvl="1"/>
            <a:r>
              <a:rPr lang="de-DE" dirty="0" smtClean="0"/>
              <a:t>Translation</a:t>
            </a:r>
          </a:p>
          <a:p>
            <a:pPr lvl="1"/>
            <a:r>
              <a:rPr lang="de-DE" dirty="0" smtClean="0"/>
              <a:t>Rotation</a:t>
            </a:r>
            <a:endParaRPr lang="de-DE" dirty="0"/>
          </a:p>
          <a:p>
            <a:pPr lvl="1"/>
            <a:r>
              <a:rPr lang="de-DE" dirty="0" smtClean="0"/>
              <a:t>Skalierung</a:t>
            </a:r>
          </a:p>
          <a:p>
            <a:pPr lvl="1"/>
            <a:r>
              <a:rPr lang="de-DE" dirty="0" smtClean="0"/>
              <a:t>Parent </a:t>
            </a:r>
            <a:r>
              <a:rPr lang="de-DE" dirty="0" err="1" smtClean="0"/>
              <a:t>Bone</a:t>
            </a:r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Vertex</a:t>
            </a:r>
          </a:p>
          <a:p>
            <a:pPr lvl="1"/>
            <a:r>
              <a:rPr lang="de-DE" dirty="0" err="1" smtClean="0"/>
              <a:t>Bone</a:t>
            </a:r>
            <a:r>
              <a:rPr lang="de-DE" dirty="0" smtClean="0"/>
              <a:t> </a:t>
            </a:r>
            <a:r>
              <a:rPr lang="de-DE" dirty="0" err="1" smtClean="0"/>
              <a:t>ID‘s</a:t>
            </a:r>
            <a:endParaRPr lang="de-DE" dirty="0" smtClean="0"/>
          </a:p>
          <a:p>
            <a:pPr lvl="1"/>
            <a:r>
              <a:rPr lang="de-DE" dirty="0" smtClean="0"/>
              <a:t>Gewichte</a:t>
            </a:r>
          </a:p>
          <a:p>
            <a:pPr lvl="1"/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491" y="1825625"/>
            <a:ext cx="3532223" cy="435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80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Assimp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Open Asset Import </a:t>
            </a:r>
            <a:r>
              <a:rPr lang="de-DE" dirty="0" smtClean="0"/>
              <a:t>Library</a:t>
            </a:r>
          </a:p>
          <a:p>
            <a:r>
              <a:rPr lang="de-DE" dirty="0" smtClean="0"/>
              <a:t>Unterstützt viele Formate</a:t>
            </a:r>
          </a:p>
          <a:p>
            <a:r>
              <a:rPr lang="de-DE" dirty="0" smtClean="0"/>
              <a:t>standarisierte Struktur</a:t>
            </a:r>
            <a:endParaRPr lang="de-DE" dirty="0"/>
          </a:p>
          <a:p>
            <a:pPr lvl="1"/>
            <a:r>
              <a:rPr lang="de-DE" dirty="0" err="1" smtClean="0"/>
              <a:t>Mesh</a:t>
            </a:r>
            <a:r>
              <a:rPr lang="de-DE" dirty="0" smtClean="0"/>
              <a:t> (Position, Normale, UV, </a:t>
            </a:r>
            <a:r>
              <a:rPr lang="de-DE" dirty="0" err="1" smtClean="0"/>
              <a:t>Tangentspace</a:t>
            </a:r>
            <a:r>
              <a:rPr lang="de-DE" dirty="0" smtClean="0"/>
              <a:t> ..)</a:t>
            </a:r>
          </a:p>
          <a:p>
            <a:pPr lvl="1"/>
            <a:r>
              <a:rPr lang="de-DE" dirty="0" smtClean="0"/>
              <a:t>Material</a:t>
            </a:r>
          </a:p>
          <a:p>
            <a:pPr lvl="1"/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Hirachie</a:t>
            </a:r>
            <a:endParaRPr lang="de-DE" dirty="0" smtClean="0"/>
          </a:p>
          <a:p>
            <a:pPr lvl="1"/>
            <a:r>
              <a:rPr lang="de-DE" dirty="0" smtClean="0"/>
              <a:t>Bones</a:t>
            </a:r>
          </a:p>
          <a:p>
            <a:pPr lvl="1"/>
            <a:r>
              <a:rPr lang="de-DE" dirty="0" smtClean="0"/>
              <a:t>Animationen</a:t>
            </a:r>
          </a:p>
          <a:p>
            <a:pPr lvl="1"/>
            <a:r>
              <a:rPr lang="de-DE" dirty="0" smtClean="0"/>
              <a:t>…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591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Final </a:t>
            </a:r>
            <a:r>
              <a:rPr lang="de-DE" dirty="0" err="1" smtClean="0"/>
              <a:t>Bone</a:t>
            </a:r>
            <a:r>
              <a:rPr lang="de-DE" dirty="0" smtClean="0"/>
              <a:t> Transform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Mesh in Bone </a:t>
            </a:r>
            <a:r>
              <a:rPr lang="en-US" dirty="0" err="1" smtClean="0"/>
              <a:t>Koordinaten</a:t>
            </a:r>
            <a:endParaRPr lang="en-US" dirty="0" smtClean="0"/>
          </a:p>
          <a:p>
            <a:r>
              <a:rPr lang="en-US" dirty="0" err="1" smtClean="0"/>
              <a:t>absoluten</a:t>
            </a:r>
            <a:r>
              <a:rPr lang="en-US" dirty="0" smtClean="0"/>
              <a:t> Bone </a:t>
            </a:r>
            <a:r>
              <a:rPr lang="en-US" dirty="0" err="1" smtClean="0"/>
              <a:t>Transformationen</a:t>
            </a:r>
            <a:endParaRPr lang="en-US" dirty="0" smtClean="0"/>
          </a:p>
          <a:p>
            <a:pPr lvl="1"/>
            <a:r>
              <a:rPr lang="en-US" dirty="0" err="1" smtClean="0"/>
              <a:t>BoneTransform</a:t>
            </a:r>
            <a:r>
              <a:rPr lang="en-US" dirty="0" smtClean="0"/>
              <a:t> </a:t>
            </a:r>
            <a:r>
              <a:rPr lang="en-US" dirty="0"/>
              <a:t>=  </a:t>
            </a:r>
            <a:r>
              <a:rPr lang="en-US" dirty="0" err="1"/>
              <a:t>BoneTransform</a:t>
            </a:r>
            <a:r>
              <a:rPr lang="en-US" baseline="-25000" dirty="0" err="1"/>
              <a:t>Parent</a:t>
            </a:r>
            <a:r>
              <a:rPr lang="en-US" dirty="0"/>
              <a:t>  </a:t>
            </a:r>
            <a:r>
              <a:rPr lang="en-US" dirty="0" smtClean="0"/>
              <a:t>* (</a:t>
            </a:r>
            <a:r>
              <a:rPr lang="en-US" dirty="0"/>
              <a:t>Translate * Rot * </a:t>
            </a:r>
            <a:r>
              <a:rPr lang="en-US" dirty="0" smtClean="0"/>
              <a:t>Scale)</a:t>
            </a:r>
          </a:p>
          <a:p>
            <a:r>
              <a:rPr lang="de-DE" dirty="0" err="1" smtClean="0"/>
              <a:t>Bone</a:t>
            </a:r>
            <a:r>
              <a:rPr lang="de-DE" dirty="0" smtClean="0"/>
              <a:t> Koordinaten in Welt </a:t>
            </a:r>
            <a:r>
              <a:rPr lang="de-DE" dirty="0" err="1" smtClean="0"/>
              <a:t>koordinaten</a:t>
            </a:r>
            <a:endParaRPr lang="de-DE" dirty="0" smtClean="0"/>
          </a:p>
          <a:p>
            <a:pPr lvl="1"/>
            <a:r>
              <a:rPr lang="de-DE" dirty="0" err="1" smtClean="0"/>
              <a:t>FinalTransform</a:t>
            </a:r>
            <a:r>
              <a:rPr lang="de-DE" dirty="0" smtClean="0"/>
              <a:t> </a:t>
            </a:r>
            <a:r>
              <a:rPr lang="de-DE" dirty="0"/>
              <a:t>= </a:t>
            </a:r>
            <a:r>
              <a:rPr lang="de-DE" dirty="0" err="1"/>
              <a:t>InverseWorldTransform</a:t>
            </a:r>
            <a:r>
              <a:rPr lang="de-DE" dirty="0"/>
              <a:t> * </a:t>
            </a:r>
            <a:r>
              <a:rPr lang="de-DE" dirty="0" err="1"/>
              <a:t>BoneTransform</a:t>
            </a:r>
            <a:r>
              <a:rPr lang="de-DE" dirty="0"/>
              <a:t> * </a:t>
            </a:r>
            <a:r>
              <a:rPr lang="de-DE" dirty="0" err="1"/>
              <a:t>BoneOffset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31"/>
          <a:stretch/>
        </p:blipFill>
        <p:spPr>
          <a:xfrm>
            <a:off x="3265926" y="4241800"/>
            <a:ext cx="5660147" cy="231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8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Skinning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 Vertex:</a:t>
            </a:r>
          </a:p>
          <a:p>
            <a:r>
              <a:rPr lang="en-US" dirty="0"/>
              <a:t>layout (location = 3) in ivec4 </a:t>
            </a:r>
            <a:r>
              <a:rPr lang="en-US" dirty="0" err="1"/>
              <a:t>BoneIDs</a:t>
            </a:r>
            <a:r>
              <a:rPr lang="en-US" dirty="0"/>
              <a:t>; //4 Id’s</a:t>
            </a:r>
            <a:br>
              <a:rPr lang="en-US" dirty="0"/>
            </a:br>
            <a:r>
              <a:rPr lang="en-US" dirty="0"/>
              <a:t>layout (location = 4) in vec4 Weights; //4 </a:t>
            </a:r>
            <a:r>
              <a:rPr lang="en-US" dirty="0" err="1"/>
              <a:t>Gewichte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 smtClean="0"/>
              <a:t>Mat4 </a:t>
            </a:r>
            <a:r>
              <a:rPr lang="de-DE" dirty="0" err="1" smtClean="0"/>
              <a:t>BoneTransform</a:t>
            </a:r>
            <a:r>
              <a:rPr lang="de-DE" dirty="0" smtClean="0"/>
              <a:t> += Bones[</a:t>
            </a:r>
            <a:r>
              <a:rPr lang="de-DE" dirty="0" err="1" smtClean="0"/>
              <a:t>BoneID</a:t>
            </a:r>
            <a:r>
              <a:rPr lang="de-DE" dirty="0" smtClean="0"/>
              <a:t>[i]]*</a:t>
            </a:r>
            <a:r>
              <a:rPr lang="de-DE" dirty="0" err="1" smtClean="0"/>
              <a:t>Weights</a:t>
            </a:r>
            <a:r>
              <a:rPr lang="de-DE" dirty="0" smtClean="0"/>
              <a:t>[i];</a:t>
            </a:r>
            <a:br>
              <a:rPr lang="de-DE" dirty="0" smtClean="0"/>
            </a:br>
            <a:r>
              <a:rPr lang="de-DE" dirty="0" smtClean="0"/>
              <a:t>Vec4 </a:t>
            </a:r>
            <a:r>
              <a:rPr lang="de-DE" dirty="0" err="1" smtClean="0"/>
              <a:t>worldPos</a:t>
            </a:r>
            <a:r>
              <a:rPr lang="de-DE" dirty="0" smtClean="0"/>
              <a:t> = </a:t>
            </a:r>
            <a:r>
              <a:rPr lang="de-DE" dirty="0" err="1" smtClean="0"/>
              <a:t>BoneTransform</a:t>
            </a:r>
            <a:r>
              <a:rPr lang="de-DE" dirty="0" smtClean="0"/>
              <a:t> * </a:t>
            </a:r>
            <a:r>
              <a:rPr lang="de-DE" dirty="0" err="1" smtClean="0"/>
              <a:t>inPosition</a:t>
            </a:r>
            <a:r>
              <a:rPr lang="de-DE" dirty="0" smtClean="0"/>
              <a:t>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4900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Animation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Keyframes</a:t>
            </a:r>
            <a:endParaRPr lang="de-DE" dirty="0" smtClean="0"/>
          </a:p>
          <a:p>
            <a:r>
              <a:rPr lang="de-DE" dirty="0" smtClean="0"/>
              <a:t>Pro </a:t>
            </a:r>
            <a:r>
              <a:rPr lang="de-DE" dirty="0" err="1" smtClean="0"/>
              <a:t>Bone</a:t>
            </a:r>
            <a:r>
              <a:rPr lang="de-DE" dirty="0" smtClean="0"/>
              <a:t> und Frame:</a:t>
            </a:r>
          </a:p>
          <a:p>
            <a:pPr lvl="1"/>
            <a:r>
              <a:rPr lang="de-DE" dirty="0" smtClean="0"/>
              <a:t>Rotation (Quaternion)</a:t>
            </a:r>
          </a:p>
          <a:p>
            <a:pPr lvl="1"/>
            <a:r>
              <a:rPr lang="de-DE" dirty="0" err="1" smtClean="0"/>
              <a:t>Sklierung</a:t>
            </a:r>
            <a:endParaRPr lang="de-DE" dirty="0" smtClean="0"/>
          </a:p>
          <a:p>
            <a:pPr lvl="1"/>
            <a:r>
              <a:rPr lang="de-DE" dirty="0" smtClean="0"/>
              <a:t>Translation</a:t>
            </a:r>
          </a:p>
          <a:p>
            <a:r>
              <a:rPr lang="de-DE" dirty="0" smtClean="0"/>
              <a:t>Interpolarisation zwischen 2 Frames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671661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Interpolarisation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Quaternionen</a:t>
            </a:r>
          </a:p>
          <a:p>
            <a:pPr lvl="1"/>
            <a:r>
              <a:rPr lang="de-DE" b="1" dirty="0" err="1" smtClean="0"/>
              <a:t>Slerp</a:t>
            </a:r>
            <a:r>
              <a:rPr lang="de-DE" b="1" dirty="0" smtClean="0"/>
              <a:t>: </a:t>
            </a:r>
            <a:r>
              <a:rPr lang="de-DE" b="1" dirty="0" err="1" smtClean="0"/>
              <a:t>s</a:t>
            </a:r>
            <a:r>
              <a:rPr lang="de-DE" dirty="0" err="1" smtClean="0"/>
              <a:t>pherical</a:t>
            </a:r>
            <a:r>
              <a:rPr lang="de-DE" dirty="0"/>
              <a:t> </a:t>
            </a:r>
            <a:r>
              <a:rPr lang="de-DE" b="1" dirty="0"/>
              <a:t>l</a:t>
            </a:r>
            <a:r>
              <a:rPr lang="de-DE" dirty="0"/>
              <a:t>inear </a:t>
            </a:r>
            <a:r>
              <a:rPr lang="de-DE" dirty="0" err="1" smtClean="0"/>
              <a:t>int</a:t>
            </a:r>
            <a:r>
              <a:rPr lang="de-DE" b="1" dirty="0" err="1" smtClean="0"/>
              <a:t>erp</a:t>
            </a:r>
            <a:r>
              <a:rPr lang="de-DE" dirty="0" err="1" smtClean="0"/>
              <a:t>olation</a:t>
            </a:r>
            <a:endParaRPr lang="de-DE" dirty="0" smtClean="0"/>
          </a:p>
          <a:p>
            <a:r>
              <a:rPr lang="de-DE" dirty="0" smtClean="0"/>
              <a:t>Linear </a:t>
            </a:r>
          </a:p>
          <a:p>
            <a:pPr lvl="1"/>
            <a:r>
              <a:rPr lang="de-DE" dirty="0" smtClean="0"/>
              <a:t>Knicke</a:t>
            </a:r>
          </a:p>
          <a:p>
            <a:r>
              <a:rPr lang="de-DE" dirty="0" err="1" smtClean="0"/>
              <a:t>Splines</a:t>
            </a:r>
            <a:endParaRPr lang="de-DE" dirty="0" smtClean="0"/>
          </a:p>
          <a:p>
            <a:pPr lvl="1"/>
            <a:r>
              <a:rPr lang="de-DE" dirty="0" smtClean="0"/>
              <a:t>Punkte + Richtung</a:t>
            </a:r>
          </a:p>
          <a:p>
            <a:pPr lvl="1"/>
            <a:r>
              <a:rPr lang="de-DE" dirty="0" smtClean="0"/>
              <a:t>Stückweise definiert</a:t>
            </a:r>
          </a:p>
          <a:p>
            <a:pPr lvl="1"/>
            <a:r>
              <a:rPr lang="de-DE" dirty="0" smtClean="0"/>
              <a:t>Stetig differenzierbar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3122877"/>
            <a:ext cx="7027332" cy="175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48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Catmull</a:t>
            </a:r>
            <a:r>
              <a:rPr lang="de-DE" dirty="0" smtClean="0"/>
              <a:t>-Rom </a:t>
            </a:r>
            <a:r>
              <a:rPr lang="de-DE" dirty="0" err="1" smtClean="0"/>
              <a:t>Splines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Definition durch 4 Punkte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916" y="525462"/>
            <a:ext cx="5052483" cy="604001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82788"/>
            <a:ext cx="5154229" cy="304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030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4581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Breitbild</PresentationFormat>
  <Paragraphs>60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Bone animation and skinning</vt:lpstr>
      <vt:lpstr>Skelett</vt:lpstr>
      <vt:lpstr>Assimp</vt:lpstr>
      <vt:lpstr>Final Bone Transform</vt:lpstr>
      <vt:lpstr>Skinning</vt:lpstr>
      <vt:lpstr>Animation</vt:lpstr>
      <vt:lpstr>Interpolarisation</vt:lpstr>
      <vt:lpstr>Catmull-Rom Splines</vt:lpstr>
      <vt:lpstr>Fragen?</vt:lpstr>
      <vt:lpstr>Catmul-Rom Splines</vt:lpstr>
      <vt:lpstr>Quellen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Bone animation and skinning</dc:title>
  <dc:creator>Kai</dc:creator>
  <cp:lastModifiedBy>Kai</cp:lastModifiedBy>
  <cp:revision>12</cp:revision>
  <dcterms:created xsi:type="dcterms:W3CDTF">2016-02-07T11:40:02Z</dcterms:created>
  <dcterms:modified xsi:type="dcterms:W3CDTF">2016-02-07T16:56:04Z</dcterms:modified>
</cp:coreProperties>
</file>