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9" r:id="rId13"/>
    <p:sldId id="288" r:id="rId14"/>
    <p:sldId id="290" r:id="rId15"/>
    <p:sldId id="268" r:id="rId16"/>
    <p:sldId id="273" r:id="rId17"/>
    <p:sldId id="274" r:id="rId18"/>
    <p:sldId id="275" r:id="rId19"/>
    <p:sldId id="276" r:id="rId20"/>
    <p:sldId id="284" r:id="rId21"/>
    <p:sldId id="291" r:id="rId22"/>
    <p:sldId id="286" r:id="rId23"/>
    <p:sldId id="285" r:id="rId24"/>
    <p:sldId id="287" r:id="rId25"/>
    <p:sldId id="279" r:id="rId26"/>
    <p:sldId id="271" r:id="rId27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4.5</c:v>
                </c:pt>
                <c:pt idx="1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207168"/>
        <c:axId val="34757952"/>
      </c:barChart>
      <c:catAx>
        <c:axId val="43207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757952"/>
        <c:crosses val="autoZero"/>
        <c:auto val="1"/>
        <c:lblAlgn val="ctr"/>
        <c:lblOffset val="100"/>
        <c:noMultiLvlLbl val="0"/>
      </c:catAx>
      <c:valAx>
        <c:axId val="34757952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43207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145088"/>
        <c:axId val="42879232"/>
      </c:barChart>
      <c:catAx>
        <c:axId val="13314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879232"/>
        <c:crosses val="autoZero"/>
        <c:auto val="1"/>
        <c:lblAlgn val="ctr"/>
        <c:lblOffset val="100"/>
        <c:noMultiLvlLbl val="0"/>
      </c:catAx>
      <c:valAx>
        <c:axId val="4287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145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TODO BSDF, PDF </a:t>
            </a:r>
            <a:r>
              <a:rPr lang="de-DE" dirty="0" err="1" smtClean="0"/>
              <a:t>etc</a:t>
            </a:r>
            <a:r>
              <a:rPr lang="de-DE" dirty="0" smtClean="0"/>
              <a:t> groß schreiben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position</a:t>
            </a:r>
            <a:r>
              <a:rPr lang="de-DE" baseline="0" dirty="0" smtClean="0"/>
              <a:t>: raus, dafür k-d </a:t>
            </a:r>
            <a:r>
              <a:rPr lang="de-DE" baseline="0" dirty="0" err="1" smtClean="0"/>
              <a:t>tree</a:t>
            </a:r>
            <a:r>
              <a:rPr lang="de-DE" baseline="0" dirty="0" smtClean="0"/>
              <a:t> hinschreiben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Fazit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von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Folie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Man muss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dass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genug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platziert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wo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Und man muss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bei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Wahl der Caches: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Nicht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einfach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nur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nächsten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nehmen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sondern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erstmal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checken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dirty="0" err="1" smtClean="0"/>
              <a:t>folie</a:t>
            </a:r>
            <a:r>
              <a:rPr lang="de-DE" dirty="0" smtClean="0"/>
              <a:t> eventuell raus, höchstens 1-2 Sätze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 Betriebs- und Dialogsysteme,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3074" name="Picture 2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7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7079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642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360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</a:t>
            </a:r>
            <a:r>
              <a:rPr lang="de-DE" dirty="0" smtClean="0"/>
              <a:t>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</a:t>
            </a:r>
            <a:r>
              <a:rPr lang="de-DE" dirty="0" smtClean="0"/>
              <a:t>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1417293" y="516177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~4000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Camera</a:t>
            </a:r>
            <a:r>
              <a:rPr lang="de-DE" dirty="0" smtClean="0"/>
              <a:t> Caches </a:t>
            </a:r>
            <a:r>
              <a:rPr lang="de-DE" dirty="0" err="1" smtClean="0"/>
              <a:t>only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436096" y="5148828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~20 000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&amp; Photons)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861597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6997608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36116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6994872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Prof. Max Mustermann - Präsentationstitel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10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Quelle: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Mitsuba</a:t>
            </a:r>
            <a:r>
              <a:rPr lang="de-DE" dirty="0" smtClean="0"/>
              <a:t> </a:t>
            </a:r>
            <a:r>
              <a:rPr lang="de-DE" dirty="0" err="1" smtClean="0"/>
              <a:t>Bidirectional</a:t>
            </a:r>
            <a:r>
              <a:rPr lang="de-DE" dirty="0" smtClean="0"/>
              <a:t> Path Tracer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8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87622" y="1296447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1973461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469940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452886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0" y="242088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1" y="2428532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0" y="2428532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pdf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1707</Words>
  <Application>Microsoft Office PowerPoint</Application>
  <PresentationFormat>Bildschirmpräsentation (4:3)</PresentationFormat>
  <Paragraphs>378</Paragraphs>
  <Slides>26</Slides>
  <Notes>22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alisa</vt:lpstr>
      <vt:lpstr>PowerPoint-Präsentation</vt:lpstr>
      <vt:lpstr>Goal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Results</vt:lpstr>
      <vt:lpstr>Results</vt:lpstr>
      <vt:lpstr>Different Cache Configurations: #Caches</vt:lpstr>
      <vt:lpstr>Different Cache Configurations: #photons</vt:lpstr>
      <vt:lpstr>Render Times: Glass Sphere</vt:lpstr>
      <vt:lpstr>Render Times: Glass Egg</vt:lpstr>
      <vt:lpstr>Conclusion</vt:lpstr>
      <vt:lpstr>Conclusion</vt:lpstr>
      <vt:lpstr>PowerPoint-Präsentation</vt:lpstr>
      <vt:lpstr>Octahedron maps: Texel  Richtung</vt:lpstr>
      <vt:lpstr>Octahedron Maps: Verzerrung</vt:lpstr>
      <vt:lpstr>Results: Mitsuba Bidirectional Path Tracer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197</cp:revision>
  <dcterms:created xsi:type="dcterms:W3CDTF">2014-06-08T16:21:51Z</dcterms:created>
  <dcterms:modified xsi:type="dcterms:W3CDTF">2015-05-20T13:08:09Z</dcterms:modified>
</cp:coreProperties>
</file>